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4" r:id="rId14"/>
    <p:sldId id="313" r:id="rId15"/>
    <p:sldId id="300" r:id="rId16"/>
    <p:sldId id="303" r:id="rId17"/>
    <p:sldId id="315" r:id="rId18"/>
    <p:sldId id="316" r:id="rId19"/>
    <p:sldId id="267" r:id="rId20"/>
    <p:sldId id="268" r:id="rId21"/>
    <p:sldId id="318" r:id="rId22"/>
    <p:sldId id="278" r:id="rId23"/>
    <p:sldId id="291" r:id="rId24"/>
    <p:sldId id="277" r:id="rId25"/>
    <p:sldId id="292" r:id="rId26"/>
    <p:sldId id="279" r:id="rId27"/>
    <p:sldId id="293" r:id="rId28"/>
    <p:sldId id="281" r:id="rId29"/>
    <p:sldId id="282" r:id="rId30"/>
    <p:sldId id="319" r:id="rId31"/>
    <p:sldId id="274" r:id="rId32"/>
    <p:sldId id="298" r:id="rId33"/>
    <p:sldId id="275" r:id="rId34"/>
    <p:sldId id="27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7" dt="2021-03-22T21:58:49.288"/>
    <p1510:client id="{43D257DB-DB29-B2C8-4771-D74D4F4A4A84}" v="42" dt="2021-03-22T21:35:05.167"/>
    <p1510:client id="{55085FCC-67C8-496F-A262-82C48CBCA1F9}" v="984" dt="2021-03-22T21:33:36.383"/>
    <p1510:client id="{81A3BA34-87E0-4060-89B0-8F3E8EDB9D3B}" v="546" dt="2021-03-23T00:35:21.220"/>
    <p1510:client id="{9237B49C-F015-C059-919F-369EB8140941}" v="79" dt="2021-03-22T20:30:17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b23e0051824a5b95ae353368fcf6f79609a5b242dce4b96744fe61cd62fdb79::" providerId="AD" clId="Web-{00000000-0000-0000-0000-000000000000}"/>
    <pc:docChg chg="addSld delSld">
      <pc:chgData name="Guest User" userId="S::urn:spo:anon#cb23e0051824a5b95ae353368fcf6f79609a5b242dce4b96744fe61cd62fdb79::" providerId="AD" clId="Web-{00000000-0000-0000-0000-000000000000}" dt="2021-03-22T21:58:49.288" v="2"/>
      <pc:docMkLst>
        <pc:docMk/>
      </pc:docMkLst>
      <pc:sldChg chg="del">
        <pc:chgData name="Guest User" userId="S::urn:spo:anon#cb23e0051824a5b95ae353368fcf6f79609a5b242dce4b96744fe61cd62fdb79::" providerId="AD" clId="Web-{00000000-0000-0000-0000-000000000000}" dt="2021-03-22T21:58:49.288" v="2"/>
        <pc:sldMkLst>
          <pc:docMk/>
          <pc:sldMk cId="1391307407" sldId="286"/>
        </pc:sldMkLst>
      </pc:sldChg>
      <pc:sldChg chg="add del">
        <pc:chgData name="Guest User" userId="S::urn:spo:anon#cb23e0051824a5b95ae353368fcf6f79609a5b242dce4b96744fe61cd62fdb79::" providerId="AD" clId="Web-{00000000-0000-0000-0000-000000000000}" dt="2021-03-22T21:58:42.476" v="1"/>
        <pc:sldMkLst>
          <pc:docMk/>
          <pc:sldMk cId="3361363521" sldId="318"/>
        </pc:sldMkLst>
      </pc:sldChg>
    </pc:docChg>
  </pc:docChgLst>
  <pc:docChgLst>
    <pc:chgData name="Yusri Taha Al-Sanaani" userId="f4cfa8e7-f9ee-4fb7-89bf-73199fdf890e" providerId="ADAL" clId="{81A3BA34-87E0-4060-89B0-8F3E8EDB9D3B}"/>
    <pc:docChg chg="undo custSel addSld delSld modSld sldOrd">
      <pc:chgData name="Yusri Taha Al-Sanaani" userId="f4cfa8e7-f9ee-4fb7-89bf-73199fdf890e" providerId="ADAL" clId="{81A3BA34-87E0-4060-89B0-8F3E8EDB9D3B}" dt="2021-03-23T00:35:21.220" v="598" actId="14100"/>
      <pc:docMkLst>
        <pc:docMk/>
      </pc:docMkLst>
      <pc:sldChg chg="del">
        <pc:chgData name="Yusri Taha Al-Sanaani" userId="f4cfa8e7-f9ee-4fb7-89bf-73199fdf890e" providerId="ADAL" clId="{81A3BA34-87E0-4060-89B0-8F3E8EDB9D3B}" dt="2021-03-22T21:38:27.891" v="1" actId="47"/>
        <pc:sldMkLst>
          <pc:docMk/>
          <pc:sldMk cId="3626429227" sldId="264"/>
        </pc:sldMkLst>
      </pc:sldChg>
      <pc:sldChg chg="del">
        <pc:chgData name="Yusri Taha Al-Sanaani" userId="f4cfa8e7-f9ee-4fb7-89bf-73199fdf890e" providerId="ADAL" clId="{81A3BA34-87E0-4060-89B0-8F3E8EDB9D3B}" dt="2021-03-22T21:40:27.643" v="2" actId="47"/>
        <pc:sldMkLst>
          <pc:docMk/>
          <pc:sldMk cId="1679153644" sldId="265"/>
        </pc:sldMkLst>
      </pc:sldChg>
      <pc:sldChg chg="modSp mod">
        <pc:chgData name="Yusri Taha Al-Sanaani" userId="f4cfa8e7-f9ee-4fb7-89bf-73199fdf890e" providerId="ADAL" clId="{81A3BA34-87E0-4060-89B0-8F3E8EDB9D3B}" dt="2021-03-22T21:43:55.795" v="23" actId="1076"/>
        <pc:sldMkLst>
          <pc:docMk/>
          <pc:sldMk cId="511311218" sldId="267"/>
        </pc:sldMkLst>
        <pc:spChg chg="mod">
          <ac:chgData name="Yusri Taha Al-Sanaani" userId="f4cfa8e7-f9ee-4fb7-89bf-73199fdf890e" providerId="ADAL" clId="{81A3BA34-87E0-4060-89B0-8F3E8EDB9D3B}" dt="2021-03-22T21:43:55.795" v="23" actId="1076"/>
          <ac:spMkLst>
            <pc:docMk/>
            <pc:sldMk cId="511311218" sldId="267"/>
            <ac:spMk id="6" creationId="{BC534D24-E0F3-40F6-8DE6-4D73B5EFCD74}"/>
          </ac:spMkLst>
        </pc:spChg>
        <pc:spChg chg="mod">
          <ac:chgData name="Yusri Taha Al-Sanaani" userId="f4cfa8e7-f9ee-4fb7-89bf-73199fdf890e" providerId="ADAL" clId="{81A3BA34-87E0-4060-89B0-8F3E8EDB9D3B}" dt="2021-03-22T21:43:47.994" v="21" actId="120"/>
          <ac:spMkLst>
            <pc:docMk/>
            <pc:sldMk cId="511311218" sldId="267"/>
            <ac:spMk id="8" creationId="{202B17BD-29CC-468A-A1C5-F89DC05240A8}"/>
          </ac:spMkLst>
        </pc:spChg>
      </pc:sldChg>
      <pc:sldChg chg="modSp mod">
        <pc:chgData name="Yusri Taha Al-Sanaani" userId="f4cfa8e7-f9ee-4fb7-89bf-73199fdf890e" providerId="ADAL" clId="{81A3BA34-87E0-4060-89B0-8F3E8EDB9D3B}" dt="2021-03-23T00:35:21.220" v="598" actId="14100"/>
        <pc:sldMkLst>
          <pc:docMk/>
          <pc:sldMk cId="358153430" sldId="274"/>
        </pc:sldMkLst>
        <pc:spChg chg="mod">
          <ac:chgData name="Yusri Taha Al-Sanaani" userId="f4cfa8e7-f9ee-4fb7-89bf-73199fdf890e" providerId="ADAL" clId="{81A3BA34-87E0-4060-89B0-8F3E8EDB9D3B}" dt="2021-03-23T00:35:21.220" v="598" actId="14100"/>
          <ac:spMkLst>
            <pc:docMk/>
            <pc:sldMk cId="358153430" sldId="274"/>
            <ac:spMk id="6" creationId="{EE939B8C-B92E-49E6-91D9-4663EE4512DA}"/>
          </ac:spMkLst>
        </pc:spChg>
      </pc:sldChg>
      <pc:sldChg chg="del">
        <pc:chgData name="Yusri Taha Al-Sanaani" userId="f4cfa8e7-f9ee-4fb7-89bf-73199fdf890e" providerId="ADAL" clId="{81A3BA34-87E0-4060-89B0-8F3E8EDB9D3B}" dt="2021-03-22T21:43:14.075" v="10" actId="47"/>
        <pc:sldMkLst>
          <pc:docMk/>
          <pc:sldMk cId="3792957363" sldId="290"/>
        </pc:sldMkLst>
      </pc:sldChg>
      <pc:sldChg chg="del">
        <pc:chgData name="Yusri Taha Al-Sanaani" userId="f4cfa8e7-f9ee-4fb7-89bf-73199fdf890e" providerId="ADAL" clId="{81A3BA34-87E0-4060-89B0-8F3E8EDB9D3B}" dt="2021-03-22T21:56:57.942" v="44" actId="47"/>
        <pc:sldMkLst>
          <pc:docMk/>
          <pc:sldMk cId="3152035575" sldId="294"/>
        </pc:sldMkLst>
      </pc:sldChg>
      <pc:sldChg chg="del">
        <pc:chgData name="Yusri Taha Al-Sanaani" userId="f4cfa8e7-f9ee-4fb7-89bf-73199fdf890e" providerId="ADAL" clId="{81A3BA34-87E0-4060-89B0-8F3E8EDB9D3B}" dt="2021-03-22T21:40:32.632" v="3" actId="47"/>
        <pc:sldMkLst>
          <pc:docMk/>
          <pc:sldMk cId="3066758429" sldId="297"/>
        </pc:sldMkLst>
      </pc:sldChg>
      <pc:sldChg chg="delSp del mod">
        <pc:chgData name="Yusri Taha Al-Sanaani" userId="f4cfa8e7-f9ee-4fb7-89bf-73199fdf890e" providerId="ADAL" clId="{81A3BA34-87E0-4060-89B0-8F3E8EDB9D3B}" dt="2021-03-22T21:43:41.442" v="20" actId="47"/>
        <pc:sldMkLst>
          <pc:docMk/>
          <pc:sldMk cId="2051155695" sldId="299"/>
        </pc:sldMkLst>
        <pc:spChg chg="del">
          <ac:chgData name="Yusri Taha Al-Sanaani" userId="f4cfa8e7-f9ee-4fb7-89bf-73199fdf890e" providerId="ADAL" clId="{81A3BA34-87E0-4060-89B0-8F3E8EDB9D3B}" dt="2021-03-22T21:43:34.974" v="17" actId="21"/>
          <ac:spMkLst>
            <pc:docMk/>
            <pc:sldMk cId="2051155695" sldId="299"/>
            <ac:spMk id="7" creationId="{30F0707D-4AA4-41B8-B24F-FD3FB71B982C}"/>
          </ac:spMkLst>
        </pc:spChg>
        <pc:picChg chg="del">
          <ac:chgData name="Yusri Taha Al-Sanaani" userId="f4cfa8e7-f9ee-4fb7-89bf-73199fdf890e" providerId="ADAL" clId="{81A3BA34-87E0-4060-89B0-8F3E8EDB9D3B}" dt="2021-03-22T21:43:34.974" v="17" actId="21"/>
          <ac:picMkLst>
            <pc:docMk/>
            <pc:sldMk cId="2051155695" sldId="299"/>
            <ac:picMk id="5" creationId="{179CD1FB-DEE4-4705-BB9A-8CDB472BED86}"/>
          </ac:picMkLst>
        </pc:picChg>
      </pc:sldChg>
      <pc:sldChg chg="addSp delSp modSp mod modAnim">
        <pc:chgData name="Yusri Taha Al-Sanaani" userId="f4cfa8e7-f9ee-4fb7-89bf-73199fdf890e" providerId="ADAL" clId="{81A3BA34-87E0-4060-89B0-8F3E8EDB9D3B}" dt="2021-03-22T22:05:55.924" v="336"/>
        <pc:sldMkLst>
          <pc:docMk/>
          <pc:sldMk cId="606221583" sldId="300"/>
        </pc:sldMkLst>
        <pc:picChg chg="add del mod modCrop">
          <ac:chgData name="Yusri Taha Al-Sanaani" userId="f4cfa8e7-f9ee-4fb7-89bf-73199fdf890e" providerId="ADAL" clId="{81A3BA34-87E0-4060-89B0-8F3E8EDB9D3B}" dt="2021-03-22T22:04:38.801" v="317" actId="478"/>
          <ac:picMkLst>
            <pc:docMk/>
            <pc:sldMk cId="606221583" sldId="300"/>
            <ac:picMk id="5" creationId="{CBF41CBD-734A-4035-A283-1803873A4AAD}"/>
          </ac:picMkLst>
        </pc:picChg>
        <pc:picChg chg="del">
          <ac:chgData name="Yusri Taha Al-Sanaani" userId="f4cfa8e7-f9ee-4fb7-89bf-73199fdf890e" providerId="ADAL" clId="{81A3BA34-87E0-4060-89B0-8F3E8EDB9D3B}" dt="2021-03-22T21:59:53.796" v="247" actId="478"/>
          <ac:picMkLst>
            <pc:docMk/>
            <pc:sldMk cId="606221583" sldId="300"/>
            <ac:picMk id="6" creationId="{4727EF01-7B03-4B40-A816-52632B7D7B5C}"/>
          </ac:picMkLst>
        </pc:picChg>
        <pc:picChg chg="add del mod">
          <ac:chgData name="Yusri Taha Al-Sanaani" userId="f4cfa8e7-f9ee-4fb7-89bf-73199fdf890e" providerId="ADAL" clId="{81A3BA34-87E0-4060-89B0-8F3E8EDB9D3B}" dt="2021-03-22T22:00:35.971" v="259" actId="478"/>
          <ac:picMkLst>
            <pc:docMk/>
            <pc:sldMk cId="606221583" sldId="300"/>
            <ac:picMk id="7" creationId="{03563D74-7897-41EC-91EA-C4A21D13F8DC}"/>
          </ac:picMkLst>
        </pc:picChg>
        <pc:picChg chg="add del mod">
          <ac:chgData name="Yusri Taha Al-Sanaani" userId="f4cfa8e7-f9ee-4fb7-89bf-73199fdf890e" providerId="ADAL" clId="{81A3BA34-87E0-4060-89B0-8F3E8EDB9D3B}" dt="2021-03-22T22:00:32.774" v="258" actId="478"/>
          <ac:picMkLst>
            <pc:docMk/>
            <pc:sldMk cId="606221583" sldId="300"/>
            <ac:picMk id="8" creationId="{D43EFFD9-E034-4070-AC56-66B8DC311423}"/>
          </ac:picMkLst>
        </pc:picChg>
        <pc:picChg chg="add del mod modCrop">
          <ac:chgData name="Yusri Taha Al-Sanaani" userId="f4cfa8e7-f9ee-4fb7-89bf-73199fdf890e" providerId="ADAL" clId="{81A3BA34-87E0-4060-89B0-8F3E8EDB9D3B}" dt="2021-03-22T22:04:40.357" v="318" actId="478"/>
          <ac:picMkLst>
            <pc:docMk/>
            <pc:sldMk cId="606221583" sldId="300"/>
            <ac:picMk id="9" creationId="{4A4A94D4-C6BE-4E12-9946-63430D77A8AE}"/>
          </ac:picMkLst>
        </pc:picChg>
        <pc:picChg chg="add del mod modCrop">
          <ac:chgData name="Yusri Taha Al-Sanaani" userId="f4cfa8e7-f9ee-4fb7-89bf-73199fdf890e" providerId="ADAL" clId="{81A3BA34-87E0-4060-89B0-8F3E8EDB9D3B}" dt="2021-03-22T22:04:40.966" v="319" actId="478"/>
          <ac:picMkLst>
            <pc:docMk/>
            <pc:sldMk cId="606221583" sldId="300"/>
            <ac:picMk id="10" creationId="{9D95D57F-7954-4973-923D-6493A9F8E484}"/>
          </ac:picMkLst>
        </pc:picChg>
        <pc:picChg chg="add mod">
          <ac:chgData name="Yusri Taha Al-Sanaani" userId="f4cfa8e7-f9ee-4fb7-89bf-73199fdf890e" providerId="ADAL" clId="{81A3BA34-87E0-4060-89B0-8F3E8EDB9D3B}" dt="2021-03-22T22:05:22.860" v="331" actId="1076"/>
          <ac:picMkLst>
            <pc:docMk/>
            <pc:sldMk cId="606221583" sldId="300"/>
            <ac:picMk id="11" creationId="{A8017B84-E337-4F87-8CEA-659C55C94DC2}"/>
          </ac:picMkLst>
        </pc:picChg>
        <pc:picChg chg="add mod">
          <ac:chgData name="Yusri Taha Al-Sanaani" userId="f4cfa8e7-f9ee-4fb7-89bf-73199fdf890e" providerId="ADAL" clId="{81A3BA34-87E0-4060-89B0-8F3E8EDB9D3B}" dt="2021-03-22T22:05:19.968" v="329" actId="1076"/>
          <ac:picMkLst>
            <pc:docMk/>
            <pc:sldMk cId="606221583" sldId="300"/>
            <ac:picMk id="12" creationId="{60172A61-784D-4446-A78A-1F17AA3587A1}"/>
          </ac:picMkLst>
        </pc:picChg>
        <pc:picChg chg="add mod">
          <ac:chgData name="Yusri Taha Al-Sanaani" userId="f4cfa8e7-f9ee-4fb7-89bf-73199fdf890e" providerId="ADAL" clId="{81A3BA34-87E0-4060-89B0-8F3E8EDB9D3B}" dt="2021-03-22T22:05:18.759" v="328" actId="1076"/>
          <ac:picMkLst>
            <pc:docMk/>
            <pc:sldMk cId="606221583" sldId="300"/>
            <ac:picMk id="13" creationId="{758D7E66-0F76-443E-A000-963116FE8E63}"/>
          </ac:picMkLst>
        </pc:picChg>
        <pc:picChg chg="add mod">
          <ac:chgData name="Yusri Taha Al-Sanaani" userId="f4cfa8e7-f9ee-4fb7-89bf-73199fdf890e" providerId="ADAL" clId="{81A3BA34-87E0-4060-89B0-8F3E8EDB9D3B}" dt="2021-03-22T22:04:57.488" v="324" actId="1076"/>
          <ac:picMkLst>
            <pc:docMk/>
            <pc:sldMk cId="606221583" sldId="300"/>
            <ac:picMk id="1026" creationId="{43265B95-8017-45D7-BA29-945E10A37AAD}"/>
          </ac:picMkLst>
        </pc:picChg>
      </pc:sldChg>
      <pc:sldChg chg="del">
        <pc:chgData name="Yusri Taha Al-Sanaani" userId="f4cfa8e7-f9ee-4fb7-89bf-73199fdf890e" providerId="ADAL" clId="{81A3BA34-87E0-4060-89B0-8F3E8EDB9D3B}" dt="2021-03-22T22:00:21.261" v="255" actId="47"/>
        <pc:sldMkLst>
          <pc:docMk/>
          <pc:sldMk cId="940222931" sldId="301"/>
        </pc:sldMkLst>
      </pc:sldChg>
      <pc:sldChg chg="del">
        <pc:chgData name="Yusri Taha Al-Sanaani" userId="f4cfa8e7-f9ee-4fb7-89bf-73199fdf890e" providerId="ADAL" clId="{81A3BA34-87E0-4060-89B0-8F3E8EDB9D3B}" dt="2021-03-22T22:00:24.041" v="256" actId="47"/>
        <pc:sldMkLst>
          <pc:docMk/>
          <pc:sldMk cId="3745291514" sldId="302"/>
        </pc:sldMkLst>
      </pc:sldChg>
      <pc:sldChg chg="modSp add mod">
        <pc:chgData name="Yusri Taha Al-Sanaani" userId="f4cfa8e7-f9ee-4fb7-89bf-73199fdf890e" providerId="ADAL" clId="{81A3BA34-87E0-4060-89B0-8F3E8EDB9D3B}" dt="2021-03-22T22:36:42.949" v="340" actId="20577"/>
        <pc:sldMkLst>
          <pc:docMk/>
          <pc:sldMk cId="3165690210" sldId="304"/>
        </pc:sldMkLst>
        <pc:spChg chg="mod">
          <ac:chgData name="Yusri Taha Al-Sanaani" userId="f4cfa8e7-f9ee-4fb7-89bf-73199fdf890e" providerId="ADAL" clId="{81A3BA34-87E0-4060-89B0-8F3E8EDB9D3B}" dt="2021-03-22T22:36:42.949" v="340" actId="20577"/>
          <ac:spMkLst>
            <pc:docMk/>
            <pc:sldMk cId="3165690210" sldId="304"/>
            <ac:spMk id="2" creationId="{BD44FC4E-B0D3-47FF-A686-B7795D55795B}"/>
          </ac:spMkLst>
        </pc:spChg>
      </pc:sldChg>
      <pc:sldChg chg="modSp add mod">
        <pc:chgData name="Yusri Taha Al-Sanaani" userId="f4cfa8e7-f9ee-4fb7-89bf-73199fdf890e" providerId="ADAL" clId="{81A3BA34-87E0-4060-89B0-8F3E8EDB9D3B}" dt="2021-03-22T23:53:47.099" v="581" actId="20577"/>
        <pc:sldMkLst>
          <pc:docMk/>
          <pc:sldMk cId="1838869406" sldId="305"/>
        </pc:sldMkLst>
        <pc:spChg chg="mod">
          <ac:chgData name="Yusri Taha Al-Sanaani" userId="f4cfa8e7-f9ee-4fb7-89bf-73199fdf890e" providerId="ADAL" clId="{81A3BA34-87E0-4060-89B0-8F3E8EDB9D3B}" dt="2021-03-22T23:53:47.099" v="581" actId="20577"/>
          <ac:spMkLst>
            <pc:docMk/>
            <pc:sldMk cId="1838869406" sldId="305"/>
            <ac:spMk id="3" creationId="{35C391FD-2F1F-4DFA-85A9-0F5CF0762B0C}"/>
          </ac:spMkLst>
        </pc:spChg>
      </pc:sldChg>
      <pc:sldChg chg="modSp add mod">
        <pc:chgData name="Yusri Taha Al-Sanaani" userId="f4cfa8e7-f9ee-4fb7-89bf-73199fdf890e" providerId="ADAL" clId="{81A3BA34-87E0-4060-89B0-8F3E8EDB9D3B}" dt="2021-03-22T22:37:47.798" v="346" actId="20577"/>
        <pc:sldMkLst>
          <pc:docMk/>
          <pc:sldMk cId="1720625135" sldId="306"/>
        </pc:sldMkLst>
        <pc:spChg chg="mod">
          <ac:chgData name="Yusri Taha Al-Sanaani" userId="f4cfa8e7-f9ee-4fb7-89bf-73199fdf890e" providerId="ADAL" clId="{81A3BA34-87E0-4060-89B0-8F3E8EDB9D3B}" dt="2021-03-22T22:37:47.798" v="346" actId="20577"/>
          <ac:spMkLst>
            <pc:docMk/>
            <pc:sldMk cId="1720625135" sldId="306"/>
            <ac:spMk id="6" creationId="{88D6B6D6-03B7-45C5-8A40-6476DDC0BA3A}"/>
          </ac:spMkLst>
        </pc:spChg>
      </pc:sldChg>
      <pc:sldChg chg="modSp add mod">
        <pc:chgData name="Yusri Taha Al-Sanaani" userId="f4cfa8e7-f9ee-4fb7-89bf-73199fdf890e" providerId="ADAL" clId="{81A3BA34-87E0-4060-89B0-8F3E8EDB9D3B}" dt="2021-03-22T23:56:33.294" v="585" actId="20577"/>
        <pc:sldMkLst>
          <pc:docMk/>
          <pc:sldMk cId="481904687" sldId="307"/>
        </pc:sldMkLst>
        <pc:spChg chg="mod">
          <ac:chgData name="Yusri Taha Al-Sanaani" userId="f4cfa8e7-f9ee-4fb7-89bf-73199fdf890e" providerId="ADAL" clId="{81A3BA34-87E0-4060-89B0-8F3E8EDB9D3B}" dt="2021-03-22T23:56:33.294" v="585" actId="20577"/>
          <ac:spMkLst>
            <pc:docMk/>
            <pc:sldMk cId="481904687" sldId="307"/>
            <ac:spMk id="6" creationId="{88D6B6D6-03B7-45C5-8A40-6476DDC0BA3A}"/>
          </ac:spMkLst>
        </pc:spChg>
      </pc:sldChg>
      <pc:sldChg chg="modSp add">
        <pc:chgData name="Yusri Taha Al-Sanaani" userId="f4cfa8e7-f9ee-4fb7-89bf-73199fdf890e" providerId="ADAL" clId="{81A3BA34-87E0-4060-89B0-8F3E8EDB9D3B}" dt="2021-03-22T22:44:57.272" v="356" actId="20577"/>
        <pc:sldMkLst>
          <pc:docMk/>
          <pc:sldMk cId="2696130611" sldId="308"/>
        </pc:sldMkLst>
        <pc:spChg chg="mod">
          <ac:chgData name="Yusri Taha Al-Sanaani" userId="f4cfa8e7-f9ee-4fb7-89bf-73199fdf890e" providerId="ADAL" clId="{81A3BA34-87E0-4060-89B0-8F3E8EDB9D3B}" dt="2021-03-22T22:44:57.272" v="356" actId="20577"/>
          <ac:spMkLst>
            <pc:docMk/>
            <pc:sldMk cId="2696130611" sldId="308"/>
            <ac:spMk id="6" creationId="{88D6B6D6-03B7-45C5-8A40-6476DDC0BA3A}"/>
          </ac:spMkLst>
        </pc:spChg>
      </pc:sldChg>
      <pc:sldChg chg="add">
        <pc:chgData name="Yusri Taha Al-Sanaani" userId="f4cfa8e7-f9ee-4fb7-89bf-73199fdf890e" providerId="ADAL" clId="{81A3BA34-87E0-4060-89B0-8F3E8EDB9D3B}" dt="2021-03-22T21:38:21.160" v="0"/>
        <pc:sldMkLst>
          <pc:docMk/>
          <pc:sldMk cId="124872143" sldId="309"/>
        </pc:sldMkLst>
      </pc:sldChg>
      <pc:sldChg chg="addSp delSp modSp add mod">
        <pc:chgData name="Yusri Taha Al-Sanaani" userId="f4cfa8e7-f9ee-4fb7-89bf-73199fdf890e" providerId="ADAL" clId="{81A3BA34-87E0-4060-89B0-8F3E8EDB9D3B}" dt="2021-03-22T22:53:40.303" v="565" actId="478"/>
        <pc:sldMkLst>
          <pc:docMk/>
          <pc:sldMk cId="1935515845" sldId="310"/>
        </pc:sldMkLst>
        <pc:spChg chg="add del mod">
          <ac:chgData name="Yusri Taha Al-Sanaani" userId="f4cfa8e7-f9ee-4fb7-89bf-73199fdf890e" providerId="ADAL" clId="{81A3BA34-87E0-4060-89B0-8F3E8EDB9D3B}" dt="2021-03-22T22:53:38.348" v="563"/>
          <ac:spMkLst>
            <pc:docMk/>
            <pc:sldMk cId="1935515845" sldId="310"/>
            <ac:spMk id="9" creationId="{0907C95A-2E38-4271-9AAD-EAA5378CC0D3}"/>
          </ac:spMkLst>
        </pc:spChg>
        <pc:spChg chg="add del">
          <ac:chgData name="Yusri Taha Al-Sanaani" userId="f4cfa8e7-f9ee-4fb7-89bf-73199fdf890e" providerId="ADAL" clId="{81A3BA34-87E0-4060-89B0-8F3E8EDB9D3B}" dt="2021-03-22T22:53:40.303" v="565" actId="478"/>
          <ac:spMkLst>
            <pc:docMk/>
            <pc:sldMk cId="1935515845" sldId="310"/>
            <ac:spMk id="11" creationId="{92A70B0E-3379-4A9B-B274-64CE79BF30FB}"/>
          </ac:spMkLst>
        </pc:spChg>
        <pc:spChg chg="mod">
          <ac:chgData name="Yusri Taha Al-Sanaani" userId="f4cfa8e7-f9ee-4fb7-89bf-73199fdf890e" providerId="ADAL" clId="{81A3BA34-87E0-4060-89B0-8F3E8EDB9D3B}" dt="2021-03-22T22:53:37.105" v="560" actId="1076"/>
          <ac:spMkLst>
            <pc:docMk/>
            <pc:sldMk cId="1935515845" sldId="310"/>
            <ac:spMk id="12" creationId="{5E4C023E-13A5-4806-BE8E-7485B9BC840F}"/>
          </ac:spMkLst>
        </pc:spChg>
        <pc:picChg chg="add del">
          <ac:chgData name="Yusri Taha Al-Sanaani" userId="f4cfa8e7-f9ee-4fb7-89bf-73199fdf890e" providerId="ADAL" clId="{81A3BA34-87E0-4060-89B0-8F3E8EDB9D3B}" dt="2021-03-22T22:53:39.962" v="564" actId="478"/>
          <ac:picMkLst>
            <pc:docMk/>
            <pc:sldMk cId="1935515845" sldId="310"/>
            <ac:picMk id="8" creationId="{FB86FE6A-2508-4BF4-A016-834C3F3E515A}"/>
          </ac:picMkLst>
        </pc:picChg>
        <pc:picChg chg="add del mod">
          <ac:chgData name="Yusri Taha Al-Sanaani" userId="f4cfa8e7-f9ee-4fb7-89bf-73199fdf890e" providerId="ADAL" clId="{81A3BA34-87E0-4060-89B0-8F3E8EDB9D3B}" dt="2021-03-22T22:53:38.348" v="563"/>
          <ac:picMkLst>
            <pc:docMk/>
            <pc:sldMk cId="1935515845" sldId="310"/>
            <ac:picMk id="10" creationId="{40D73AF2-2F69-44A8-9A12-C1A2DAE9ED3D}"/>
          </ac:picMkLst>
        </pc:picChg>
        <pc:picChg chg="add del mod">
          <ac:chgData name="Yusri Taha Al-Sanaani" userId="f4cfa8e7-f9ee-4fb7-89bf-73199fdf890e" providerId="ADAL" clId="{81A3BA34-87E0-4060-89B0-8F3E8EDB9D3B}" dt="2021-03-22T22:53:38.348" v="563"/>
          <ac:picMkLst>
            <pc:docMk/>
            <pc:sldMk cId="1935515845" sldId="310"/>
            <ac:picMk id="13" creationId="{C9B55CE5-53D6-44EB-9E52-CDAAE16FDF96}"/>
          </ac:picMkLst>
        </pc:picChg>
      </pc:sldChg>
      <pc:sldChg chg="addSp delSp modSp add mod">
        <pc:chgData name="Yusri Taha Al-Sanaani" userId="f4cfa8e7-f9ee-4fb7-89bf-73199fdf890e" providerId="ADAL" clId="{81A3BA34-87E0-4060-89B0-8F3E8EDB9D3B}" dt="2021-03-22T22:53:42.950" v="571" actId="478"/>
        <pc:sldMkLst>
          <pc:docMk/>
          <pc:sldMk cId="4037040628" sldId="311"/>
        </pc:sldMkLst>
        <pc:spChg chg="mod">
          <ac:chgData name="Yusri Taha Al-Sanaani" userId="f4cfa8e7-f9ee-4fb7-89bf-73199fdf890e" providerId="ADAL" clId="{81A3BA34-87E0-4060-89B0-8F3E8EDB9D3B}" dt="2021-03-22T22:53:41.372" v="567" actId="14100"/>
          <ac:spMkLst>
            <pc:docMk/>
            <pc:sldMk cId="4037040628" sldId="311"/>
            <ac:spMk id="12" creationId="{7BB27CEC-B7F9-4DFB-8AF7-BB37FE88F058}"/>
          </ac:spMkLst>
        </pc:spChg>
        <pc:spChg chg="mod">
          <ac:chgData name="Yusri Taha Al-Sanaani" userId="f4cfa8e7-f9ee-4fb7-89bf-73199fdf890e" providerId="ADAL" clId="{81A3BA34-87E0-4060-89B0-8F3E8EDB9D3B}" dt="2021-03-22T22:53:41.855" v="568" actId="1038"/>
          <ac:spMkLst>
            <pc:docMk/>
            <pc:sldMk cId="4037040628" sldId="311"/>
            <ac:spMk id="13" creationId="{02B4DB42-3021-4974-AAEC-C646DC833E6F}"/>
          </ac:spMkLst>
        </pc:spChg>
        <pc:picChg chg="mod">
          <ac:chgData name="Yusri Taha Al-Sanaani" userId="f4cfa8e7-f9ee-4fb7-89bf-73199fdf890e" providerId="ADAL" clId="{81A3BA34-87E0-4060-89B0-8F3E8EDB9D3B}" dt="2021-03-22T22:53:42.205" v="569" actId="1038"/>
          <ac:picMkLst>
            <pc:docMk/>
            <pc:sldMk cId="4037040628" sldId="311"/>
            <ac:picMk id="8" creationId="{9AF01816-8765-4C90-AAA2-BA9279A04561}"/>
          </ac:picMkLst>
        </pc:picChg>
        <pc:picChg chg="add del">
          <ac:chgData name="Yusri Taha Al-Sanaani" userId="f4cfa8e7-f9ee-4fb7-89bf-73199fdf890e" providerId="ADAL" clId="{81A3BA34-87E0-4060-89B0-8F3E8EDB9D3B}" dt="2021-03-22T22:53:42.950" v="571" actId="478"/>
          <ac:picMkLst>
            <pc:docMk/>
            <pc:sldMk cId="4037040628" sldId="311"/>
            <ac:picMk id="9" creationId="{A0C55CE2-612E-4ED2-97B7-A6A03CDDF8BD}"/>
          </ac:picMkLst>
        </pc:picChg>
        <pc:picChg chg="add del mod">
          <ac:chgData name="Yusri Taha Al-Sanaani" userId="f4cfa8e7-f9ee-4fb7-89bf-73199fdf890e" providerId="ADAL" clId="{81A3BA34-87E0-4060-89B0-8F3E8EDB9D3B}" dt="2021-03-22T22:52:06.219" v="432"/>
          <ac:picMkLst>
            <pc:docMk/>
            <pc:sldMk cId="4037040628" sldId="311"/>
            <ac:picMk id="10" creationId="{38AECB56-E288-46E5-B749-60A58AE76501}"/>
          </ac:picMkLst>
        </pc:picChg>
        <pc:picChg chg="add del mod">
          <ac:chgData name="Yusri Taha Al-Sanaani" userId="f4cfa8e7-f9ee-4fb7-89bf-73199fdf890e" providerId="ADAL" clId="{81A3BA34-87E0-4060-89B0-8F3E8EDB9D3B}" dt="2021-03-22T22:52:06.219" v="432"/>
          <ac:picMkLst>
            <pc:docMk/>
            <pc:sldMk cId="4037040628" sldId="311"/>
            <ac:picMk id="11" creationId="{3EA9DFF4-0BAB-4255-B70F-6C4E54B0D0EC}"/>
          </ac:picMkLst>
        </pc:picChg>
        <pc:picChg chg="add del mod">
          <ac:chgData name="Yusri Taha Al-Sanaani" userId="f4cfa8e7-f9ee-4fb7-89bf-73199fdf890e" providerId="ADAL" clId="{81A3BA34-87E0-4060-89B0-8F3E8EDB9D3B}" dt="2021-03-22T22:53:42.560" v="570"/>
          <ac:picMkLst>
            <pc:docMk/>
            <pc:sldMk cId="4037040628" sldId="311"/>
            <ac:picMk id="14" creationId="{54460B0A-5B45-410F-97AC-7899DC3A09FB}"/>
          </ac:picMkLst>
        </pc:picChg>
        <pc:picChg chg="add del mod">
          <ac:chgData name="Yusri Taha Al-Sanaani" userId="f4cfa8e7-f9ee-4fb7-89bf-73199fdf890e" providerId="ADAL" clId="{81A3BA34-87E0-4060-89B0-8F3E8EDB9D3B}" dt="2021-03-22T22:53:42.560" v="570"/>
          <ac:picMkLst>
            <pc:docMk/>
            <pc:sldMk cId="4037040628" sldId="311"/>
            <ac:picMk id="15" creationId="{C8A7749F-A27D-4A4C-8F88-30E7CC508E3B}"/>
          </ac:picMkLst>
        </pc:picChg>
      </pc:sldChg>
      <pc:sldChg chg="add">
        <pc:chgData name="Yusri Taha Al-Sanaani" userId="f4cfa8e7-f9ee-4fb7-89bf-73199fdf890e" providerId="ADAL" clId="{81A3BA34-87E0-4060-89B0-8F3E8EDB9D3B}" dt="2021-03-22T21:38:21.160" v="0"/>
        <pc:sldMkLst>
          <pc:docMk/>
          <pc:sldMk cId="2482810267" sldId="312"/>
        </pc:sldMkLst>
      </pc:sldChg>
      <pc:sldChg chg="add ord">
        <pc:chgData name="Yusri Taha Al-Sanaani" userId="f4cfa8e7-f9ee-4fb7-89bf-73199fdf890e" providerId="ADAL" clId="{81A3BA34-87E0-4060-89B0-8F3E8EDB9D3B}" dt="2021-03-22T21:49:04.189" v="38"/>
        <pc:sldMkLst>
          <pc:docMk/>
          <pc:sldMk cId="1212564399" sldId="313"/>
        </pc:sldMkLst>
      </pc:sldChg>
      <pc:sldChg chg="add">
        <pc:chgData name="Yusri Taha Al-Sanaani" userId="f4cfa8e7-f9ee-4fb7-89bf-73199fdf890e" providerId="ADAL" clId="{81A3BA34-87E0-4060-89B0-8F3E8EDB9D3B}" dt="2021-03-22T21:38:21.160" v="0"/>
        <pc:sldMkLst>
          <pc:docMk/>
          <pc:sldMk cId="2836270779" sldId="314"/>
        </pc:sldMkLst>
      </pc:sldChg>
      <pc:sldChg chg="addSp delSp modSp new mod">
        <pc:chgData name="Yusri Taha Al-Sanaani" userId="f4cfa8e7-f9ee-4fb7-89bf-73199fdf890e" providerId="ADAL" clId="{81A3BA34-87E0-4060-89B0-8F3E8EDB9D3B}" dt="2021-03-22T21:43:09.387" v="9"/>
        <pc:sldMkLst>
          <pc:docMk/>
          <pc:sldMk cId="169880791" sldId="315"/>
        </pc:sldMkLst>
        <pc:spChg chg="del">
          <ac:chgData name="Yusri Taha Al-Sanaani" userId="f4cfa8e7-f9ee-4fb7-89bf-73199fdf890e" providerId="ADAL" clId="{81A3BA34-87E0-4060-89B0-8F3E8EDB9D3B}" dt="2021-03-22T21:41:10.622" v="5" actId="478"/>
          <ac:spMkLst>
            <pc:docMk/>
            <pc:sldMk cId="169880791" sldId="315"/>
            <ac:spMk id="2" creationId="{71629541-114B-44E3-8C62-BB3D036D28E2}"/>
          </ac:spMkLst>
        </pc:spChg>
        <pc:spChg chg="mod">
          <ac:chgData name="Yusri Taha Al-Sanaani" userId="f4cfa8e7-f9ee-4fb7-89bf-73199fdf890e" providerId="ADAL" clId="{81A3BA34-87E0-4060-89B0-8F3E8EDB9D3B}" dt="2021-03-22T21:43:09.387" v="9"/>
          <ac:spMkLst>
            <pc:docMk/>
            <pc:sldMk cId="169880791" sldId="315"/>
            <ac:spMk id="4" creationId="{F3E050B9-5DDD-4859-A8ED-9A4C22B3127B}"/>
          </ac:spMkLst>
        </pc:spChg>
        <pc:spChg chg="add mod">
          <ac:chgData name="Yusri Taha Al-Sanaani" userId="f4cfa8e7-f9ee-4fb7-89bf-73199fdf890e" providerId="ADAL" clId="{81A3BA34-87E0-4060-89B0-8F3E8EDB9D3B}" dt="2021-03-22T21:41:16.368" v="8" actId="1076"/>
          <ac:spMkLst>
            <pc:docMk/>
            <pc:sldMk cId="169880791" sldId="315"/>
            <ac:spMk id="6" creationId="{47E68EBE-795C-4F73-8AAE-77FB27BB78F5}"/>
          </ac:spMkLst>
        </pc:spChg>
        <pc:spChg chg="add mod">
          <ac:chgData name="Yusri Taha Al-Sanaani" userId="f4cfa8e7-f9ee-4fb7-89bf-73199fdf890e" providerId="ADAL" clId="{81A3BA34-87E0-4060-89B0-8F3E8EDB9D3B}" dt="2021-03-22T21:41:16.368" v="8" actId="1076"/>
          <ac:spMkLst>
            <pc:docMk/>
            <pc:sldMk cId="169880791" sldId="315"/>
            <ac:spMk id="9" creationId="{0D7282CA-A2A6-413F-B35A-65636A8885A5}"/>
          </ac:spMkLst>
        </pc:spChg>
        <pc:picChg chg="add mod">
          <ac:chgData name="Yusri Taha Al-Sanaani" userId="f4cfa8e7-f9ee-4fb7-89bf-73199fdf890e" providerId="ADAL" clId="{81A3BA34-87E0-4060-89B0-8F3E8EDB9D3B}" dt="2021-03-22T21:41:16.368" v="8" actId="1076"/>
          <ac:picMkLst>
            <pc:docMk/>
            <pc:sldMk cId="169880791" sldId="315"/>
            <ac:picMk id="5" creationId="{24878E24-0492-4005-90DF-20E445710195}"/>
          </ac:picMkLst>
        </pc:picChg>
        <pc:cxnChg chg="add mod">
          <ac:chgData name="Yusri Taha Al-Sanaani" userId="f4cfa8e7-f9ee-4fb7-89bf-73199fdf890e" providerId="ADAL" clId="{81A3BA34-87E0-4060-89B0-8F3E8EDB9D3B}" dt="2021-03-22T21:41:16.368" v="8" actId="1076"/>
          <ac:cxnSpMkLst>
            <pc:docMk/>
            <pc:sldMk cId="169880791" sldId="315"/>
            <ac:cxnSpMk id="7" creationId="{31F40CF1-0528-40A1-A5D5-203CCF965155}"/>
          </ac:cxnSpMkLst>
        </pc:cxnChg>
        <pc:cxnChg chg="add mod">
          <ac:chgData name="Yusri Taha Al-Sanaani" userId="f4cfa8e7-f9ee-4fb7-89bf-73199fdf890e" providerId="ADAL" clId="{81A3BA34-87E0-4060-89B0-8F3E8EDB9D3B}" dt="2021-03-22T21:41:16.368" v="8" actId="1076"/>
          <ac:cxnSpMkLst>
            <pc:docMk/>
            <pc:sldMk cId="169880791" sldId="315"/>
            <ac:cxnSpMk id="8" creationId="{123369C4-CAB3-4660-A3C9-15031933E864}"/>
          </ac:cxnSpMkLst>
        </pc:cxnChg>
      </pc:sldChg>
      <pc:sldChg chg="addSp delSp modSp add mod">
        <pc:chgData name="Yusri Taha Al-Sanaani" userId="f4cfa8e7-f9ee-4fb7-89bf-73199fdf890e" providerId="ADAL" clId="{81A3BA34-87E0-4060-89B0-8F3E8EDB9D3B}" dt="2021-03-22T21:43:39.449" v="19" actId="1076"/>
        <pc:sldMkLst>
          <pc:docMk/>
          <pc:sldMk cId="684035020" sldId="316"/>
        </pc:sldMkLst>
        <pc:spChg chg="del">
          <ac:chgData name="Yusri Taha Al-Sanaani" userId="f4cfa8e7-f9ee-4fb7-89bf-73199fdf890e" providerId="ADAL" clId="{81A3BA34-87E0-4060-89B0-8F3E8EDB9D3B}" dt="2021-03-22T21:43:26.347" v="12" actId="478"/>
          <ac:spMkLst>
            <pc:docMk/>
            <pc:sldMk cId="684035020" sldId="316"/>
            <ac:spMk id="6" creationId="{47E68EBE-795C-4F73-8AAE-77FB27BB78F5}"/>
          </ac:spMkLst>
        </pc:spChg>
        <pc:spChg chg="del">
          <ac:chgData name="Yusri Taha Al-Sanaani" userId="f4cfa8e7-f9ee-4fb7-89bf-73199fdf890e" providerId="ADAL" clId="{81A3BA34-87E0-4060-89B0-8F3E8EDB9D3B}" dt="2021-03-22T21:43:29.997" v="16" actId="478"/>
          <ac:spMkLst>
            <pc:docMk/>
            <pc:sldMk cId="684035020" sldId="316"/>
            <ac:spMk id="9" creationId="{0D7282CA-A2A6-413F-B35A-65636A8885A5}"/>
          </ac:spMkLst>
        </pc:spChg>
        <pc:spChg chg="add mod">
          <ac:chgData name="Yusri Taha Al-Sanaani" userId="f4cfa8e7-f9ee-4fb7-89bf-73199fdf890e" providerId="ADAL" clId="{81A3BA34-87E0-4060-89B0-8F3E8EDB9D3B}" dt="2021-03-22T21:43:39.449" v="19" actId="1076"/>
          <ac:spMkLst>
            <pc:docMk/>
            <pc:sldMk cId="684035020" sldId="316"/>
            <ac:spMk id="10" creationId="{39F77453-0FB7-442A-9802-2402DC3C2382}"/>
          </ac:spMkLst>
        </pc:spChg>
        <pc:picChg chg="del">
          <ac:chgData name="Yusri Taha Al-Sanaani" userId="f4cfa8e7-f9ee-4fb7-89bf-73199fdf890e" providerId="ADAL" clId="{81A3BA34-87E0-4060-89B0-8F3E8EDB9D3B}" dt="2021-03-22T21:43:27.128" v="13" actId="478"/>
          <ac:picMkLst>
            <pc:docMk/>
            <pc:sldMk cId="684035020" sldId="316"/>
            <ac:picMk id="5" creationId="{24878E24-0492-4005-90DF-20E445710195}"/>
          </ac:picMkLst>
        </pc:picChg>
        <pc:picChg chg="add mod">
          <ac:chgData name="Yusri Taha Al-Sanaani" userId="f4cfa8e7-f9ee-4fb7-89bf-73199fdf890e" providerId="ADAL" clId="{81A3BA34-87E0-4060-89B0-8F3E8EDB9D3B}" dt="2021-03-22T21:43:39.449" v="19" actId="1076"/>
          <ac:picMkLst>
            <pc:docMk/>
            <pc:sldMk cId="684035020" sldId="316"/>
            <ac:picMk id="11" creationId="{B5C452F3-AEA2-412A-BE37-9CE6EDE8588D}"/>
          </ac:picMkLst>
        </pc:picChg>
        <pc:cxnChg chg="del">
          <ac:chgData name="Yusri Taha Al-Sanaani" userId="f4cfa8e7-f9ee-4fb7-89bf-73199fdf890e" providerId="ADAL" clId="{81A3BA34-87E0-4060-89B0-8F3E8EDB9D3B}" dt="2021-03-22T21:43:29.184" v="15" actId="478"/>
          <ac:cxnSpMkLst>
            <pc:docMk/>
            <pc:sldMk cId="684035020" sldId="316"/>
            <ac:cxnSpMk id="7" creationId="{31F40CF1-0528-40A1-A5D5-203CCF965155}"/>
          </ac:cxnSpMkLst>
        </pc:cxnChg>
        <pc:cxnChg chg="del">
          <ac:chgData name="Yusri Taha Al-Sanaani" userId="f4cfa8e7-f9ee-4fb7-89bf-73199fdf890e" providerId="ADAL" clId="{81A3BA34-87E0-4060-89B0-8F3E8EDB9D3B}" dt="2021-03-22T21:43:28.241" v="14" actId="478"/>
          <ac:cxnSpMkLst>
            <pc:docMk/>
            <pc:sldMk cId="684035020" sldId="316"/>
            <ac:cxnSpMk id="8" creationId="{123369C4-CAB3-4660-A3C9-15031933E864}"/>
          </ac:cxnSpMkLst>
        </pc:cxnChg>
      </pc:sldChg>
      <pc:sldChg chg="new del">
        <pc:chgData name="Yusri Taha Al-Sanaani" userId="f4cfa8e7-f9ee-4fb7-89bf-73199fdf890e" providerId="ADAL" clId="{81A3BA34-87E0-4060-89B0-8F3E8EDB9D3B}" dt="2021-03-22T21:44:28.685" v="26" actId="47"/>
        <pc:sldMkLst>
          <pc:docMk/>
          <pc:sldMk cId="2072787829" sldId="317"/>
        </pc:sldMkLst>
      </pc:sldChg>
      <pc:sldChg chg="addSp delSp modSp new mod">
        <pc:chgData name="Yusri Taha Al-Sanaani" userId="f4cfa8e7-f9ee-4fb7-89bf-73199fdf890e" providerId="ADAL" clId="{81A3BA34-87E0-4060-89B0-8F3E8EDB9D3B}" dt="2021-03-22T21:45:01.380" v="36" actId="1076"/>
        <pc:sldMkLst>
          <pc:docMk/>
          <pc:sldMk cId="3361363521" sldId="318"/>
        </pc:sldMkLst>
        <pc:spChg chg="del">
          <ac:chgData name="Yusri Taha Al-Sanaani" userId="f4cfa8e7-f9ee-4fb7-89bf-73199fdf890e" providerId="ADAL" clId="{81A3BA34-87E0-4060-89B0-8F3E8EDB9D3B}" dt="2021-03-22T21:44:40.594" v="27" actId="478"/>
          <ac:spMkLst>
            <pc:docMk/>
            <pc:sldMk cId="3361363521" sldId="318"/>
            <ac:spMk id="2" creationId="{21D265FD-E566-4916-B29E-79239E41E270}"/>
          </ac:spMkLst>
        </pc:spChg>
        <pc:spChg chg="mod">
          <ac:chgData name="Yusri Taha Al-Sanaani" userId="f4cfa8e7-f9ee-4fb7-89bf-73199fdf890e" providerId="ADAL" clId="{81A3BA34-87E0-4060-89B0-8F3E8EDB9D3B}" dt="2021-03-22T21:44:53.435" v="31" actId="20577"/>
          <ac:spMkLst>
            <pc:docMk/>
            <pc:sldMk cId="3361363521" sldId="318"/>
            <ac:spMk id="4" creationId="{7458ACCD-51A3-496F-99BB-6092C8F4C686}"/>
          </ac:spMkLst>
        </pc:spChg>
        <pc:spChg chg="add del mod">
          <ac:chgData name="Yusri Taha Al-Sanaani" userId="f4cfa8e7-f9ee-4fb7-89bf-73199fdf890e" providerId="ADAL" clId="{81A3BA34-87E0-4060-89B0-8F3E8EDB9D3B}" dt="2021-03-22T21:44:55.303" v="32" actId="478"/>
          <ac:spMkLst>
            <pc:docMk/>
            <pc:sldMk cId="3361363521" sldId="318"/>
            <ac:spMk id="5" creationId="{86B2A869-F576-45AD-B96B-48CF2274CBD1}"/>
          </ac:spMkLst>
        </pc:spChg>
        <pc:spChg chg="add mod">
          <ac:chgData name="Yusri Taha Al-Sanaani" userId="f4cfa8e7-f9ee-4fb7-89bf-73199fdf890e" providerId="ADAL" clId="{81A3BA34-87E0-4060-89B0-8F3E8EDB9D3B}" dt="2021-03-22T21:45:00.492" v="35" actId="1076"/>
          <ac:spMkLst>
            <pc:docMk/>
            <pc:sldMk cId="3361363521" sldId="318"/>
            <ac:spMk id="6" creationId="{C9030232-75D8-436C-ACCE-F888671E1454}"/>
          </ac:spMkLst>
        </pc:spChg>
        <pc:picChg chg="add mod">
          <ac:chgData name="Yusri Taha Al-Sanaani" userId="f4cfa8e7-f9ee-4fb7-89bf-73199fdf890e" providerId="ADAL" clId="{81A3BA34-87E0-4060-89B0-8F3E8EDB9D3B}" dt="2021-03-22T21:45:01.380" v="36" actId="1076"/>
          <ac:picMkLst>
            <pc:docMk/>
            <pc:sldMk cId="3361363521" sldId="318"/>
            <ac:picMk id="7" creationId="{AB208595-B1C1-483F-8A84-AF491ADF97D9}"/>
          </ac:picMkLst>
        </pc:picChg>
      </pc:sldChg>
      <pc:sldChg chg="addSp delSp modSp new mod">
        <pc:chgData name="Yusri Taha Al-Sanaani" userId="f4cfa8e7-f9ee-4fb7-89bf-73199fdf890e" providerId="ADAL" clId="{81A3BA34-87E0-4060-89B0-8F3E8EDB9D3B}" dt="2021-03-22T21:59:08.572" v="246" actId="1076"/>
        <pc:sldMkLst>
          <pc:docMk/>
          <pc:sldMk cId="3705898823" sldId="319"/>
        </pc:sldMkLst>
        <pc:spChg chg="del">
          <ac:chgData name="Yusri Taha Al-Sanaani" userId="f4cfa8e7-f9ee-4fb7-89bf-73199fdf890e" providerId="ADAL" clId="{81A3BA34-87E0-4060-89B0-8F3E8EDB9D3B}" dt="2021-03-22T21:56:52.130" v="42" actId="478"/>
          <ac:spMkLst>
            <pc:docMk/>
            <pc:sldMk cId="3705898823" sldId="319"/>
            <ac:spMk id="2" creationId="{0C5FEFAD-82A7-4AE5-B333-AB880C430E7D}"/>
          </ac:spMkLst>
        </pc:spChg>
        <pc:spChg chg="mod">
          <ac:chgData name="Yusri Taha Al-Sanaani" userId="f4cfa8e7-f9ee-4fb7-89bf-73199fdf890e" providerId="ADAL" clId="{81A3BA34-87E0-4060-89B0-8F3E8EDB9D3B}" dt="2021-03-22T21:56:39.813" v="41" actId="27636"/>
          <ac:spMkLst>
            <pc:docMk/>
            <pc:sldMk cId="3705898823" sldId="319"/>
            <ac:spMk id="4" creationId="{576F884A-DEC4-42EA-A4D4-D236C7F8C5D9}"/>
          </ac:spMkLst>
        </pc:spChg>
        <pc:picChg chg="add del mod">
          <ac:chgData name="Yusri Taha Al-Sanaani" userId="f4cfa8e7-f9ee-4fb7-89bf-73199fdf890e" providerId="ADAL" clId="{81A3BA34-87E0-4060-89B0-8F3E8EDB9D3B}" dt="2021-03-22T21:57:29.039" v="53" actId="478"/>
          <ac:picMkLst>
            <pc:docMk/>
            <pc:sldMk cId="3705898823" sldId="319"/>
            <ac:picMk id="5" creationId="{17B4FB0E-62C2-463E-B664-9BA7486F6799}"/>
          </ac:picMkLst>
        </pc:picChg>
        <pc:picChg chg="add del mod">
          <ac:chgData name="Yusri Taha Al-Sanaani" userId="f4cfa8e7-f9ee-4fb7-89bf-73199fdf890e" providerId="ADAL" clId="{81A3BA34-87E0-4060-89B0-8F3E8EDB9D3B}" dt="2021-03-22T21:58:18.664" v="116" actId="478"/>
          <ac:picMkLst>
            <pc:docMk/>
            <pc:sldMk cId="3705898823" sldId="319"/>
            <ac:picMk id="6" creationId="{2AAE6E10-D354-4A36-85FD-6940222B3BDC}"/>
          </ac:picMkLst>
        </pc:picChg>
        <pc:picChg chg="add mod modCrop">
          <ac:chgData name="Yusri Taha Al-Sanaani" userId="f4cfa8e7-f9ee-4fb7-89bf-73199fdf890e" providerId="ADAL" clId="{81A3BA34-87E0-4060-89B0-8F3E8EDB9D3B}" dt="2021-03-22T21:58:10.402" v="114" actId="1076"/>
          <ac:picMkLst>
            <pc:docMk/>
            <pc:sldMk cId="3705898823" sldId="319"/>
            <ac:picMk id="7" creationId="{55651D6F-0FB1-4774-943D-4BB9050F5F42}"/>
          </ac:picMkLst>
        </pc:picChg>
        <pc:picChg chg="add mod">
          <ac:chgData name="Yusri Taha Al-Sanaani" userId="f4cfa8e7-f9ee-4fb7-89bf-73199fdf890e" providerId="ADAL" clId="{81A3BA34-87E0-4060-89B0-8F3E8EDB9D3B}" dt="2021-03-22T21:58:31.172" v="134"/>
          <ac:picMkLst>
            <pc:docMk/>
            <pc:sldMk cId="3705898823" sldId="319"/>
            <ac:picMk id="8" creationId="{E2651B4F-A9E9-4FBC-87F1-D03B3AD4D603}"/>
          </ac:picMkLst>
        </pc:picChg>
        <pc:picChg chg="add mod">
          <ac:chgData name="Yusri Taha Al-Sanaani" userId="f4cfa8e7-f9ee-4fb7-89bf-73199fdf890e" providerId="ADAL" clId="{81A3BA34-87E0-4060-89B0-8F3E8EDB9D3B}" dt="2021-03-22T21:59:08.572" v="246" actId="1076"/>
          <ac:picMkLst>
            <pc:docMk/>
            <pc:sldMk cId="3705898823" sldId="319"/>
            <ac:picMk id="9" creationId="{A2920BF3-0D5D-483E-A9F7-0BD463B8BE85}"/>
          </ac:picMkLst>
        </pc:picChg>
      </pc:sldChg>
      <pc:sldChg chg="delSp modSp add del mod">
        <pc:chgData name="Yusri Taha Al-Sanaani" userId="f4cfa8e7-f9ee-4fb7-89bf-73199fdf890e" providerId="ADAL" clId="{81A3BA34-87E0-4060-89B0-8F3E8EDB9D3B}" dt="2021-03-22T22:03:34.679" v="312" actId="47"/>
        <pc:sldMkLst>
          <pc:docMk/>
          <pc:sldMk cId="499582621" sldId="320"/>
        </pc:sldMkLst>
        <pc:picChg chg="del">
          <ac:chgData name="Yusri Taha Al-Sanaani" userId="f4cfa8e7-f9ee-4fb7-89bf-73199fdf890e" providerId="ADAL" clId="{81A3BA34-87E0-4060-89B0-8F3E8EDB9D3B}" dt="2021-03-22T22:01:26.421" v="270" actId="478"/>
          <ac:picMkLst>
            <pc:docMk/>
            <pc:sldMk cId="499582621" sldId="320"/>
            <ac:picMk id="5" creationId="{CBF41CBD-734A-4035-A283-1803873A4AAD}"/>
          </ac:picMkLst>
        </pc:picChg>
        <pc:picChg chg="mod">
          <ac:chgData name="Yusri Taha Al-Sanaani" userId="f4cfa8e7-f9ee-4fb7-89bf-73199fdf890e" providerId="ADAL" clId="{81A3BA34-87E0-4060-89B0-8F3E8EDB9D3B}" dt="2021-03-22T22:01:27.382" v="271" actId="1076"/>
          <ac:picMkLst>
            <pc:docMk/>
            <pc:sldMk cId="499582621" sldId="320"/>
            <ac:picMk id="8" creationId="{D43EFFD9-E034-4070-AC56-66B8DC311423}"/>
          </ac:picMkLst>
        </pc:picChg>
      </pc:sldChg>
      <pc:sldChg chg="addSp delSp modSp new del mod">
        <pc:chgData name="Yusri Taha Al-Sanaani" userId="f4cfa8e7-f9ee-4fb7-89bf-73199fdf890e" providerId="ADAL" clId="{81A3BA34-87E0-4060-89B0-8F3E8EDB9D3B}" dt="2021-03-22T22:53:49.307" v="576" actId="47"/>
        <pc:sldMkLst>
          <pc:docMk/>
          <pc:sldMk cId="1122785285" sldId="320"/>
        </pc:sldMkLst>
        <pc:spChg chg="del">
          <ac:chgData name="Yusri Taha Al-Sanaani" userId="f4cfa8e7-f9ee-4fb7-89bf-73199fdf890e" providerId="ADAL" clId="{81A3BA34-87E0-4060-89B0-8F3E8EDB9D3B}" dt="2021-03-22T22:48:28.120" v="358" actId="478"/>
          <ac:spMkLst>
            <pc:docMk/>
            <pc:sldMk cId="1122785285" sldId="320"/>
            <ac:spMk id="2" creationId="{B4657CFA-FC9B-4F7E-BF7E-1FA35A59041A}"/>
          </ac:spMkLst>
        </pc:spChg>
        <pc:spChg chg="mod">
          <ac:chgData name="Yusri Taha Al-Sanaani" userId="f4cfa8e7-f9ee-4fb7-89bf-73199fdf890e" providerId="ADAL" clId="{81A3BA34-87E0-4060-89B0-8F3E8EDB9D3B}" dt="2021-03-22T22:53:44.093" v="575" actId="27636"/>
          <ac:spMkLst>
            <pc:docMk/>
            <pc:sldMk cId="1122785285" sldId="320"/>
            <ac:spMk id="4" creationId="{B41FEA0A-26BA-49AC-82A8-730E5F96F507}"/>
          </ac:spMkLst>
        </pc:spChg>
        <pc:picChg chg="add mod modCrop">
          <ac:chgData name="Yusri Taha Al-Sanaani" userId="f4cfa8e7-f9ee-4fb7-89bf-73199fdf890e" providerId="ADAL" clId="{81A3BA34-87E0-4060-89B0-8F3E8EDB9D3B}" dt="2021-03-22T22:53:44.089" v="574" actId="1076"/>
          <ac:picMkLst>
            <pc:docMk/>
            <pc:sldMk cId="1122785285" sldId="320"/>
            <ac:picMk id="6" creationId="{35E8D144-5938-45A9-AB22-9A451ACE457C}"/>
          </ac:picMkLst>
        </pc:picChg>
        <pc:picChg chg="add mod modCrop">
          <ac:chgData name="Yusri Taha Al-Sanaani" userId="f4cfa8e7-f9ee-4fb7-89bf-73199fdf890e" providerId="ADAL" clId="{81A3BA34-87E0-4060-89B0-8F3E8EDB9D3B}" dt="2021-03-22T22:53:43.381" v="572" actId="1076"/>
          <ac:picMkLst>
            <pc:docMk/>
            <pc:sldMk cId="1122785285" sldId="320"/>
            <ac:picMk id="8" creationId="{8B0A9004-0159-499C-B4C5-11FF47C803C2}"/>
          </ac:picMkLst>
        </pc:picChg>
      </pc:sldChg>
      <pc:sldChg chg="delSp add del mod">
        <pc:chgData name="Yusri Taha Al-Sanaani" userId="f4cfa8e7-f9ee-4fb7-89bf-73199fdf890e" providerId="ADAL" clId="{81A3BA34-87E0-4060-89B0-8F3E8EDB9D3B}" dt="2021-03-22T22:06:10.476" v="337" actId="47"/>
        <pc:sldMkLst>
          <pc:docMk/>
          <pc:sldMk cId="3755040724" sldId="320"/>
        </pc:sldMkLst>
        <pc:picChg chg="del">
          <ac:chgData name="Yusri Taha Al-Sanaani" userId="f4cfa8e7-f9ee-4fb7-89bf-73199fdf890e" providerId="ADAL" clId="{81A3BA34-87E0-4060-89B0-8F3E8EDB9D3B}" dt="2021-03-22T22:05:06.499" v="326" actId="21"/>
          <ac:picMkLst>
            <pc:docMk/>
            <pc:sldMk cId="3755040724" sldId="320"/>
            <ac:picMk id="5" creationId="{CBF41CBD-734A-4035-A283-1803873A4AAD}"/>
          </ac:picMkLst>
        </pc:picChg>
        <pc:picChg chg="del">
          <ac:chgData name="Yusri Taha Al-Sanaani" userId="f4cfa8e7-f9ee-4fb7-89bf-73199fdf890e" providerId="ADAL" clId="{81A3BA34-87E0-4060-89B0-8F3E8EDB9D3B}" dt="2021-03-22T22:05:06.499" v="326" actId="21"/>
          <ac:picMkLst>
            <pc:docMk/>
            <pc:sldMk cId="3755040724" sldId="320"/>
            <ac:picMk id="9" creationId="{4A4A94D4-C6BE-4E12-9946-63430D77A8AE}"/>
          </ac:picMkLst>
        </pc:picChg>
        <pc:picChg chg="del">
          <ac:chgData name="Yusri Taha Al-Sanaani" userId="f4cfa8e7-f9ee-4fb7-89bf-73199fdf890e" providerId="ADAL" clId="{81A3BA34-87E0-4060-89B0-8F3E8EDB9D3B}" dt="2021-03-22T22:05:06.499" v="326" actId="21"/>
          <ac:picMkLst>
            <pc:docMk/>
            <pc:sldMk cId="3755040724" sldId="320"/>
            <ac:picMk id="10" creationId="{9D95D57F-7954-4973-923D-6493A9F8E484}"/>
          </ac:picMkLst>
        </pc:picChg>
        <pc:picChg chg="del">
          <ac:chgData name="Yusri Taha Al-Sanaani" userId="f4cfa8e7-f9ee-4fb7-89bf-73199fdf890e" providerId="ADAL" clId="{81A3BA34-87E0-4060-89B0-8F3E8EDB9D3B}" dt="2021-03-22T22:05:01.942" v="325" actId="478"/>
          <ac:picMkLst>
            <pc:docMk/>
            <pc:sldMk cId="3755040724" sldId="320"/>
            <ac:picMk id="1026" creationId="{43265B95-8017-45D7-BA29-945E10A37A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43A42-58FA-4468-B377-41D426AA72B7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C1DC1-B0AD-4557-9E20-F6A28A00FF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707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34F48-8898-4C0C-97C9-549200A02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866775"/>
            <a:ext cx="11210701" cy="560454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3076" name="Picture 4" descr="Corporate University of Ottawa branding band without bleed">
            <a:extLst>
              <a:ext uri="{FF2B5EF4-FFF2-40B4-BE49-F238E27FC236}">
                <a16:creationId xmlns:a16="http://schemas.microsoft.com/office/drawing/2014/main" id="{D9D7DC18-1B7B-4452-8C25-8A19B4D5AF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0511"/>
            <a:ext cx="12192000" cy="3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4020266-8A3F-4AC4-805B-C7DB2837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970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17D7D04-13AD-4081-B192-AE2AFBCF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" y="6480511"/>
            <a:ext cx="2743200" cy="365125"/>
          </a:xfrm>
          <a:prstGeom prst="rect">
            <a:avLst/>
          </a:prstGeom>
        </p:spPr>
        <p:txBody>
          <a:bodyPr/>
          <a:lstStyle/>
          <a:p>
            <a:fld id="{385C6A45-DEA2-4BCD-8492-985DBB21C370}" type="datetime1">
              <a:rPr lang="en-CA" smtClean="0"/>
              <a:t>2021-03-22</a:t>
            </a:fld>
            <a:endParaRPr lang="en-CA"/>
          </a:p>
        </p:txBody>
      </p:sp>
      <p:pic>
        <p:nvPicPr>
          <p:cNvPr id="12" name="Picture 4" descr="Corporate University of Ottawa branding band without bleed">
            <a:extLst>
              <a:ext uri="{FF2B5EF4-FFF2-40B4-BE49-F238E27FC236}">
                <a16:creationId xmlns:a16="http://schemas.microsoft.com/office/drawing/2014/main" id="{F1637E2D-8936-4663-8033-BDB89F2C0B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-19051"/>
            <a:ext cx="12192000" cy="2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3E593E9-7D25-44EC-9AB7-F4D7C654F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A01919-2789-4406-A06A-0D6CDE41BD27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4D4660D-5A74-439C-AFFD-EC0489FD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41634"/>
            <a:ext cx="11210701" cy="539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A31C0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49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0B1D-317C-4BDB-B4E8-EEF0229CF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48" y="1137548"/>
            <a:ext cx="10706099" cy="2387600"/>
          </a:xfrm>
        </p:spPr>
        <p:txBody>
          <a:bodyPr anchor="b"/>
          <a:lstStyle>
            <a:lvl1pPr algn="ctr">
              <a:defRPr sz="5999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CE6AE-DCCD-4A8F-A3A3-AA62690B8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3684410"/>
            <a:ext cx="985837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9" indent="0" algn="ctr">
              <a:buNone/>
              <a:defRPr sz="2000"/>
            </a:lvl2pPr>
            <a:lvl3pPr marL="914356" indent="0" algn="ctr">
              <a:buNone/>
              <a:defRPr sz="1799"/>
            </a:lvl3pPr>
            <a:lvl4pPr marL="1371535" indent="0" algn="ctr">
              <a:buNone/>
              <a:defRPr sz="1600"/>
            </a:lvl4pPr>
            <a:lvl5pPr marL="1828713" indent="0" algn="ctr">
              <a:buNone/>
              <a:defRPr sz="1600"/>
            </a:lvl5pPr>
            <a:lvl6pPr marL="2285891" indent="0" algn="ctr">
              <a:buNone/>
              <a:defRPr sz="1600"/>
            </a:lvl6pPr>
            <a:lvl7pPr marL="2743069" indent="0" algn="ctr">
              <a:buNone/>
              <a:defRPr sz="1600"/>
            </a:lvl7pPr>
            <a:lvl8pPr marL="3200248" indent="0" algn="ctr">
              <a:buNone/>
              <a:defRPr sz="1600"/>
            </a:lvl8pPr>
            <a:lvl9pPr marL="365742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pic>
        <p:nvPicPr>
          <p:cNvPr id="2050" name="Picture 2" descr="Primary colour header – garnet tab">
            <a:extLst>
              <a:ext uri="{FF2B5EF4-FFF2-40B4-BE49-F238E27FC236}">
                <a16:creationId xmlns:a16="http://schemas.microsoft.com/office/drawing/2014/main" id="{404C41F2-6D3C-41A3-9613-E08F3E0212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8912"/>
            <a:ext cx="12192001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porate University of Ottawa branding band without bleed">
            <a:extLst>
              <a:ext uri="{FF2B5EF4-FFF2-40B4-BE49-F238E27FC236}">
                <a16:creationId xmlns:a16="http://schemas.microsoft.com/office/drawing/2014/main" id="{88FE0BE2-DDF5-4F2A-BFCD-DF320CAE3E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6483684"/>
            <a:ext cx="12192001" cy="3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F12045C-83A8-4754-A195-F566E772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48051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B103B0-CA16-46C6-91D4-D6E9E03D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7701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B8EC5317-33CA-4B06-85DC-1498DDDE1AFF}" type="datetime1">
              <a:rPr lang="en-CA" smtClean="0"/>
              <a:t>2021-03-22</a:t>
            </a:fld>
            <a:endParaRPr lang="en-CA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F14079-9B29-4835-9235-0220AD58F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A01919-2789-4406-A06A-0D6CDE41BD2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413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410429-3E00-4DA2-8E77-07C578AB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41634"/>
            <a:ext cx="11210701" cy="539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3F654-DA53-4732-8E84-D400C6E17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866775"/>
            <a:ext cx="11210701" cy="554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7" name="Picture 4" descr="Corporate University of Ottawa branding band without bleed">
            <a:extLst>
              <a:ext uri="{FF2B5EF4-FFF2-40B4-BE49-F238E27FC236}">
                <a16:creationId xmlns:a16="http://schemas.microsoft.com/office/drawing/2014/main" id="{EFF5B05D-BEA0-4EF1-9D0A-DE91CF40D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6483684"/>
            <a:ext cx="12192001" cy="3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D21EA41-5252-4C30-BF98-D4C4BCCA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A01919-2789-4406-A06A-0D6CDE41BD27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4C716E8-ED4A-43D1-9689-688940CC0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8" y="64992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78B3AD8-BA44-40FC-8410-70FBEC552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1500" y="64882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FD3B-CDBF-440E-8E68-18C1555B48F3}" type="datetime1">
              <a:rPr lang="en-CA" smtClean="0"/>
              <a:t>2021-03-22</a:t>
            </a:fld>
            <a:endParaRPr lang="en-CA"/>
          </a:p>
        </p:txBody>
      </p:sp>
      <p:pic>
        <p:nvPicPr>
          <p:cNvPr id="11" name="Picture 4" descr="Corporate University of Ottawa branding band without bleed">
            <a:extLst>
              <a:ext uri="{FF2B5EF4-FFF2-40B4-BE49-F238E27FC236}">
                <a16:creationId xmlns:a16="http://schemas.microsoft.com/office/drawing/2014/main" id="{C4B5BA47-0AA8-48E1-805C-667934524D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-19051"/>
            <a:ext cx="12192000" cy="2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4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91435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rgbClr val="C0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589" indent="-228589" algn="l" defTabSz="9143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767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2946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123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302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481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8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37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15" indent="-228589" algn="l" defTabSz="9143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56" algn="l" defTabSz="91435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5" algn="l" defTabSz="91435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91435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91435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91435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91435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5" algn="l" defTabSz="91435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onihetvi10.github.io/ChatBot_Uottawa.github.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FC4E-B0D3-47FF-A686-B7795D557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48" y="1137548"/>
            <a:ext cx="10706099" cy="1605652"/>
          </a:xfrm>
        </p:spPr>
        <p:txBody>
          <a:bodyPr>
            <a:normAutofit fontScale="90000"/>
          </a:bodyPr>
          <a:lstStyle/>
          <a:p>
            <a:r>
              <a:rPr lang="en-CA"/>
              <a:t>Chatbot for First Year Students at uOttawa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867C2-9153-44FB-BE17-2AB66DCB2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2905125"/>
            <a:ext cx="9858375" cy="3228975"/>
          </a:xfrm>
        </p:spPr>
        <p:txBody>
          <a:bodyPr>
            <a:normAutofit/>
          </a:bodyPr>
          <a:lstStyle/>
          <a:p>
            <a:r>
              <a:rPr lang="en-CA" sz="2000" err="1"/>
              <a:t>Yusri</a:t>
            </a:r>
            <a:r>
              <a:rPr lang="en-CA" sz="2000"/>
              <a:t> Al-</a:t>
            </a:r>
            <a:r>
              <a:rPr lang="en-CA" sz="2000" err="1"/>
              <a:t>Sanaani</a:t>
            </a:r>
            <a:endParaRPr lang="en-CA" sz="2000"/>
          </a:p>
          <a:p>
            <a:r>
              <a:rPr lang="en-CA" sz="2000" err="1"/>
              <a:t>Hetvi</a:t>
            </a:r>
            <a:r>
              <a:rPr lang="en-CA" sz="2000"/>
              <a:t> </a:t>
            </a:r>
            <a:r>
              <a:rPr lang="en-CA" sz="2000" err="1"/>
              <a:t>Soni</a:t>
            </a:r>
            <a:endParaRPr lang="en-CA" sz="2000"/>
          </a:p>
          <a:p>
            <a:r>
              <a:rPr lang="en-CA" sz="2000"/>
              <a:t>Tavleen </a:t>
            </a:r>
            <a:r>
              <a:rPr lang="en-CA" sz="2000" err="1"/>
              <a:t>Kour</a:t>
            </a:r>
            <a:endParaRPr lang="en-CA" sz="2000"/>
          </a:p>
          <a:p>
            <a:r>
              <a:rPr lang="en-CA" sz="2000"/>
              <a:t>Immanuella Iyawe</a:t>
            </a:r>
          </a:p>
          <a:p>
            <a:r>
              <a:rPr lang="en-CA" sz="2000"/>
              <a:t>Group: Group: DSA_202101_ 7</a:t>
            </a:r>
          </a:p>
          <a:p>
            <a:endParaRPr lang="en-CA" sz="2000"/>
          </a:p>
          <a:p>
            <a:r>
              <a:rPr lang="en-CA" sz="2000" b="1"/>
              <a:t>Professor: </a:t>
            </a:r>
          </a:p>
          <a:p>
            <a:r>
              <a:rPr lang="en-CA" sz="2000"/>
              <a:t>Arya </a:t>
            </a:r>
            <a:r>
              <a:rPr lang="en-CA" sz="2000" err="1"/>
              <a:t>Rahgozar</a:t>
            </a:r>
            <a:endParaRPr lang="en-CA" sz="2000"/>
          </a:p>
          <a:p>
            <a:endParaRPr lang="en-CA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69332-3169-43C4-A198-E1380F9E0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1100" y="6480511"/>
            <a:ext cx="2743200" cy="365125"/>
          </a:xfrm>
        </p:spPr>
        <p:txBody>
          <a:bodyPr/>
          <a:lstStyle/>
          <a:p>
            <a:fld id="{36A01919-2789-4406-A06A-0D6CDE41BD2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569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BB44-C626-49F9-A9A6-259BF5CB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0826"/>
            <a:ext cx="11210701" cy="615949"/>
          </a:xfrm>
        </p:spPr>
        <p:txBody>
          <a:bodyPr>
            <a:normAutofit fontScale="90000"/>
          </a:bodyPr>
          <a:lstStyle/>
          <a:p>
            <a:r>
              <a:rPr lang="en-CA" sz="4350">
                <a:latin typeface="Times New Roman"/>
                <a:cs typeface="Times New Roman"/>
              </a:rPr>
              <a:t>Design On </a:t>
            </a:r>
            <a:r>
              <a:rPr lang="en-CA" sz="4350" err="1">
                <a:latin typeface="Times New Roman"/>
                <a:cs typeface="Times New Roman"/>
              </a:rPr>
              <a:t>DialogFlow</a:t>
            </a:r>
            <a:r>
              <a:rPr lang="en-CA" sz="4350">
                <a:latin typeface="Times New Roman"/>
                <a:cs typeface="Times New Roman"/>
              </a:rPr>
              <a:t>  </a:t>
            </a:r>
            <a:endParaRPr lang="en-CA" sz="4350" b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72A1-0495-45F6-8183-DF23C2E34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9001" y="6489702"/>
            <a:ext cx="2743200" cy="365125"/>
          </a:xfrm>
        </p:spPr>
        <p:txBody>
          <a:bodyPr/>
          <a:lstStyle/>
          <a:p>
            <a:fld id="{36A01919-2789-4406-A06A-0D6CDE41BD27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C029F1D-370E-406F-8CBF-AA451DFE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9" y="1140238"/>
            <a:ext cx="10959782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CA09E-DDC5-4AE1-9111-AA4EB71B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15000"/>
              </a:lnSpc>
              <a:spcBef>
                <a:spcPts val="1000"/>
              </a:spcBef>
              <a:buNone/>
            </a:pPr>
            <a:r>
              <a:rPr lang="en-CA" sz="3100" b="1" u="sng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Q1</a:t>
            </a:r>
            <a:r>
              <a:rPr lang="en-CA" sz="31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en-CA" sz="31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How can I get to know my university?</a:t>
            </a:r>
            <a:endParaRPr lang="en-CA" sz="3100">
              <a:effectLst/>
              <a:ea typeface="Arial" panose="020B0604020202020204" pitchFamily="34" charset="0"/>
            </a:endParaRP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 u="none" strike="noStrike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Where can I park my bike or car on campus? </a:t>
            </a:r>
            <a:endParaRPr lang="en-CA" sz="2100" u="none" strike="noStrike">
              <a:effectLst/>
              <a:ea typeface="Arial" panose="020B0604020202020204" pitchFamily="34" charset="0"/>
            </a:endParaRP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 u="none" strike="noStrike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Where can I eat on campus? </a:t>
            </a:r>
            <a:endParaRPr lang="en-CA" sz="2100" u="none" strike="noStrike">
              <a:effectLst/>
              <a:ea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CA" sz="3100" b="1" u="sng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Q2</a:t>
            </a:r>
            <a:r>
              <a:rPr lang="en-CA" sz="31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</a:t>
            </a:r>
            <a:r>
              <a:rPr lang="en-CA" sz="31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Where can I find solutions for academic issues?</a:t>
            </a:r>
            <a:endParaRPr lang="en-CA" sz="3100">
              <a:effectLst/>
              <a:ea typeface="Arial" panose="020B0604020202020204" pitchFamily="34" charset="0"/>
            </a:endParaRP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 u="none" strike="noStrike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How can I access the study material? </a:t>
            </a:r>
            <a:endParaRPr lang="en-CA" sz="2100" u="none" strike="noStrike">
              <a:effectLst/>
              <a:ea typeface="Arial" panose="020B0604020202020204" pitchFamily="34" charset="0"/>
            </a:endParaRP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 u="none" strike="noStrike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How to prepare for the exams?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CA" sz="3100" b="1" u="sng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Q3</a:t>
            </a:r>
            <a:r>
              <a:rPr lang="en-CA" sz="31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en-CA" sz="31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How to get information related to jobs and job searches?</a:t>
            </a:r>
            <a:endParaRPr lang="en-CA" sz="3100">
              <a:effectLst/>
              <a:ea typeface="Arial" panose="020B0604020202020204" pitchFamily="34" charset="0"/>
            </a:endParaRP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>
                <a:solidFill>
                  <a:srgbClr val="000000"/>
                </a:solidFill>
              </a:rPr>
              <a:t>Can I earn money while studying?</a:t>
            </a: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>
                <a:solidFill>
                  <a:srgbClr val="000000"/>
                </a:solidFill>
              </a:rPr>
              <a:t>How to apply for jobs, internships? 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CA" sz="3100" b="1" u="sng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Q4</a:t>
            </a:r>
            <a:r>
              <a:rPr lang="en-CA" sz="31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en-CA" sz="31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How to get information regarding scholarships and fees?</a:t>
            </a:r>
            <a:endParaRPr lang="en-CA" sz="3100">
              <a:effectLst/>
              <a:ea typeface="Arial" panose="020B0604020202020204" pitchFamily="34" charset="0"/>
            </a:endParaRP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>
                <a:solidFill>
                  <a:srgbClr val="000000"/>
                </a:solidFill>
              </a:rPr>
              <a:t>Where can I apply for scholarships? </a:t>
            </a: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>
                <a:solidFill>
                  <a:srgbClr val="000000"/>
                </a:solidFill>
              </a:rPr>
              <a:t>How to pay my fees and keep track of my student account? 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CA" sz="3100" b="1" u="sng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Q5</a:t>
            </a:r>
            <a:r>
              <a:rPr lang="en-CA" sz="31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en-CA" sz="31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How do I secure my rights and safety at the university?</a:t>
            </a:r>
            <a:endParaRPr lang="en-CA" sz="3100">
              <a:effectLst/>
              <a:ea typeface="Arial" panose="020B0604020202020204" pitchFamily="34" charset="0"/>
            </a:endParaRP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>
                <a:solidFill>
                  <a:srgbClr val="000000"/>
                </a:solidFill>
              </a:rPr>
              <a:t>How can I ensure my rights are protected? </a:t>
            </a: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>
                <a:solidFill>
                  <a:srgbClr val="000000"/>
                </a:solidFill>
              </a:rPr>
              <a:t>What if I have other safety concerns? 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CA" sz="3100" b="1" u="sng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Q6</a:t>
            </a:r>
            <a:r>
              <a:rPr lang="en-CA" sz="31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en-CA" sz="31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How does the university's health insurance scheme work?</a:t>
            </a:r>
            <a:endParaRPr lang="en-CA" sz="3100">
              <a:effectLst/>
              <a:ea typeface="Arial" panose="020B0604020202020204" pitchFamily="34" charset="0"/>
            </a:endParaRP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>
                <a:solidFill>
                  <a:srgbClr val="000000"/>
                </a:solidFill>
              </a:rPr>
              <a:t>What is the medical insurance offered by the university?</a:t>
            </a:r>
          </a:p>
          <a:p>
            <a:pPr marL="800078" lvl="1" indent="-342900">
              <a:lnSpc>
                <a:spcPct val="115000"/>
              </a:lnSpc>
              <a:buFont typeface="Arial" panose="020B0604020202020204" pitchFamily="34" charset="0"/>
              <a:buChar char="➔"/>
            </a:pPr>
            <a:r>
              <a:rPr lang="en-CA" sz="2100">
                <a:solidFill>
                  <a:srgbClr val="000000"/>
                </a:solidFill>
              </a:rPr>
              <a:t>Can we opt out of medical insurance?</a:t>
            </a:r>
          </a:p>
          <a:p>
            <a:pPr marL="457178" lvl="1" indent="0">
              <a:lnSpc>
                <a:spcPct val="115000"/>
              </a:lnSpc>
              <a:buNone/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410E8-B13C-4495-AAA1-8E6592FA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94CC08-48C5-412C-BD96-1A970771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>
                <a:latin typeface="Times New Roman"/>
                <a:cs typeface="Times New Roman"/>
              </a:rPr>
              <a:t>Competency Questions 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256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2AE45-4536-4AEF-A465-083072AF4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1A5D70-F48F-498B-ACBD-FFB45BC3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350"/>
              <a:t>Intent Developments </a:t>
            </a:r>
            <a:endParaRPr lang="en-US" sz="4350" b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65B95-8017-45D7-BA29-945E10A3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16" y="1281808"/>
            <a:ext cx="10587713" cy="42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13.png">
            <a:extLst>
              <a:ext uri="{FF2B5EF4-FFF2-40B4-BE49-F238E27FC236}">
                <a16:creationId xmlns:a16="http://schemas.microsoft.com/office/drawing/2014/main" id="{A8017B84-E337-4F87-8CEA-659C55C94DC2}"/>
              </a:ext>
            </a:extLst>
          </p:cNvPr>
          <p:cNvPicPr/>
          <p:nvPr/>
        </p:nvPicPr>
        <p:blipFill rotWithShape="1">
          <a:blip r:embed="rId3"/>
          <a:srcRect l="-1" r="64987"/>
          <a:stretch/>
        </p:blipFill>
        <p:spPr>
          <a:xfrm>
            <a:off x="1076316" y="1281808"/>
            <a:ext cx="2880000" cy="4680000"/>
          </a:xfrm>
          <a:prstGeom prst="rect">
            <a:avLst/>
          </a:prstGeom>
          <a:ln/>
        </p:spPr>
      </p:pic>
      <p:pic>
        <p:nvPicPr>
          <p:cNvPr id="12" name="image9.png">
            <a:extLst>
              <a:ext uri="{FF2B5EF4-FFF2-40B4-BE49-F238E27FC236}">
                <a16:creationId xmlns:a16="http://schemas.microsoft.com/office/drawing/2014/main" id="{60172A61-784D-4446-A78A-1F17AA3587A1}"/>
              </a:ext>
            </a:extLst>
          </p:cNvPr>
          <p:cNvPicPr/>
          <p:nvPr/>
        </p:nvPicPr>
        <p:blipFill rotWithShape="1">
          <a:blip r:embed="rId4"/>
          <a:srcRect r="50683"/>
          <a:stretch/>
        </p:blipFill>
        <p:spPr>
          <a:xfrm>
            <a:off x="4930172" y="1989000"/>
            <a:ext cx="2880000" cy="2880000"/>
          </a:xfrm>
          <a:prstGeom prst="rect">
            <a:avLst/>
          </a:prstGeom>
          <a:ln/>
        </p:spPr>
      </p:pic>
      <p:pic>
        <p:nvPicPr>
          <p:cNvPr id="13" name="image10.png">
            <a:extLst>
              <a:ext uri="{FF2B5EF4-FFF2-40B4-BE49-F238E27FC236}">
                <a16:creationId xmlns:a16="http://schemas.microsoft.com/office/drawing/2014/main" id="{758D7E66-0F76-443E-A000-963116FE8E63}"/>
              </a:ext>
            </a:extLst>
          </p:cNvPr>
          <p:cNvPicPr/>
          <p:nvPr/>
        </p:nvPicPr>
        <p:blipFill rotWithShape="1">
          <a:blip r:embed="rId5"/>
          <a:srcRect r="51030"/>
          <a:stretch/>
        </p:blipFill>
        <p:spPr>
          <a:xfrm>
            <a:off x="8600882" y="1355073"/>
            <a:ext cx="2880000" cy="4320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0622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2AE45-4536-4AEF-A465-083072AF4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1A5D70-F48F-498B-ACBD-FFB45BC3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350"/>
              <a:t>Intent Developments </a:t>
            </a:r>
            <a:endParaRPr lang="en-US" sz="4350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530EE-2191-46B6-A5F2-6DEF4E55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17" y="1572708"/>
            <a:ext cx="8138090" cy="4074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33B68E-16FE-4F18-835A-7AFB62AAC6B7}"/>
              </a:ext>
            </a:extLst>
          </p:cNvPr>
          <p:cNvCxnSpPr>
            <a:cxnSpLocks/>
          </p:cNvCxnSpPr>
          <p:nvPr/>
        </p:nvCxnSpPr>
        <p:spPr>
          <a:xfrm flipH="1">
            <a:off x="3684820" y="1472850"/>
            <a:ext cx="6544508" cy="3677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5A8F5F-AD0B-46F8-92EA-2A7070D725EA}"/>
              </a:ext>
            </a:extLst>
          </p:cNvPr>
          <p:cNvCxnSpPr>
            <a:cxnSpLocks/>
          </p:cNvCxnSpPr>
          <p:nvPr/>
        </p:nvCxnSpPr>
        <p:spPr>
          <a:xfrm flipH="1">
            <a:off x="5302222" y="3990909"/>
            <a:ext cx="6279656" cy="4528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B13BFB-1538-4208-893F-DD4AFD31B1CA}"/>
              </a:ext>
            </a:extLst>
          </p:cNvPr>
          <p:cNvSpPr txBox="1"/>
          <p:nvPr/>
        </p:nvSpPr>
        <p:spPr>
          <a:xfrm>
            <a:off x="10229328" y="1235992"/>
            <a:ext cx="80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rgbClr val="C00000"/>
                </a:solidFill>
              </a:rPr>
              <a:t>Step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9CE0B-29E9-4ACB-85A3-9B1A57AB6C5A}"/>
              </a:ext>
            </a:extLst>
          </p:cNvPr>
          <p:cNvSpPr txBox="1"/>
          <p:nvPr/>
        </p:nvSpPr>
        <p:spPr>
          <a:xfrm>
            <a:off x="11185221" y="3607914"/>
            <a:ext cx="80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rgbClr val="C00000"/>
                </a:solidFill>
              </a:rPr>
              <a:t>Step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5CDCF-C646-4D9B-8C2A-215606D876FD}"/>
              </a:ext>
            </a:extLst>
          </p:cNvPr>
          <p:cNvSpPr txBox="1"/>
          <p:nvPr/>
        </p:nvSpPr>
        <p:spPr>
          <a:xfrm>
            <a:off x="2957742" y="5960464"/>
            <a:ext cx="611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>
                <a:solidFill>
                  <a:srgbClr val="C00000"/>
                </a:solidFill>
              </a:rPr>
              <a:t>Instance</a:t>
            </a:r>
            <a:r>
              <a:rPr lang="en-CA" sz="2800"/>
              <a:t> </a:t>
            </a:r>
            <a:r>
              <a:rPr lang="en-CA" sz="2800">
                <a:solidFill>
                  <a:srgbClr val="C00000"/>
                </a:solidFill>
              </a:rPr>
              <a:t>of an Intent </a:t>
            </a:r>
          </a:p>
        </p:txBody>
      </p:sp>
    </p:spTree>
    <p:extLst>
      <p:ext uri="{BB962C8B-B14F-4D97-AF65-F5344CB8AC3E}">
        <p14:creationId xmlns:p14="http://schemas.microsoft.com/office/powerpoint/2010/main" val="187916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B31496-7C9A-4018-9B82-090C4E70D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050B9-5DDD-4859-A8ED-9A4C22B3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/>
              <a:t>Intent Developments 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78E24-0492-4005-90DF-20E44571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91230"/>
            <a:ext cx="8486775" cy="4425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68EBE-795C-4F73-8AAE-77FB27BB78F5}"/>
              </a:ext>
            </a:extLst>
          </p:cNvPr>
          <p:cNvSpPr txBox="1"/>
          <p:nvPr/>
        </p:nvSpPr>
        <p:spPr>
          <a:xfrm>
            <a:off x="3529242" y="5960464"/>
            <a:ext cx="611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>
                <a:solidFill>
                  <a:srgbClr val="C00000"/>
                </a:solidFill>
              </a:rPr>
              <a:t>Instance</a:t>
            </a:r>
            <a:r>
              <a:rPr lang="en-CA" sz="2800"/>
              <a:t> </a:t>
            </a:r>
            <a:r>
              <a:rPr lang="en-CA" sz="2800">
                <a:solidFill>
                  <a:srgbClr val="C00000"/>
                </a:solidFill>
              </a:rPr>
              <a:t>of an Intent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F40CF1-0528-40A1-A5D5-203CCF965155}"/>
              </a:ext>
            </a:extLst>
          </p:cNvPr>
          <p:cNvCxnSpPr>
            <a:cxnSpLocks/>
          </p:cNvCxnSpPr>
          <p:nvPr/>
        </p:nvCxnSpPr>
        <p:spPr>
          <a:xfrm flipH="1" flipV="1">
            <a:off x="4352927" y="2324101"/>
            <a:ext cx="4952998" cy="15514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3369C4-CAB3-4660-A3C9-15031933E864}"/>
              </a:ext>
            </a:extLst>
          </p:cNvPr>
          <p:cNvCxnSpPr>
            <a:cxnSpLocks/>
          </p:cNvCxnSpPr>
          <p:nvPr/>
        </p:nvCxnSpPr>
        <p:spPr>
          <a:xfrm flipH="1">
            <a:off x="2705101" y="3875582"/>
            <a:ext cx="6600824" cy="12362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7282CA-A2A6-413F-B35A-65636A8885A5}"/>
              </a:ext>
            </a:extLst>
          </p:cNvPr>
          <p:cNvSpPr txBox="1"/>
          <p:nvPr/>
        </p:nvSpPr>
        <p:spPr>
          <a:xfrm>
            <a:off x="9305925" y="369091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rgbClr val="C00000"/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6988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B31496-7C9A-4018-9B82-090C4E70D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050B9-5DDD-4859-A8ED-9A4C22B3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/>
              <a:t>Intent Developments </a:t>
            </a:r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77453-0FB7-442A-9802-2402DC3C2382}"/>
              </a:ext>
            </a:extLst>
          </p:cNvPr>
          <p:cNvSpPr txBox="1"/>
          <p:nvPr/>
        </p:nvSpPr>
        <p:spPr>
          <a:xfrm>
            <a:off x="4036528" y="5942932"/>
            <a:ext cx="611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>
                <a:solidFill>
                  <a:srgbClr val="C00000"/>
                </a:solidFill>
              </a:rPr>
              <a:t>Instance</a:t>
            </a:r>
            <a:r>
              <a:rPr lang="en-CA" sz="2800"/>
              <a:t> </a:t>
            </a:r>
            <a:r>
              <a:rPr lang="en-CA" sz="2800">
                <a:solidFill>
                  <a:srgbClr val="C00000"/>
                </a:solidFill>
              </a:rPr>
              <a:t>of a response</a:t>
            </a: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5C452F3-AEA2-412A-BE37-9CE6EDE8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37" y="781050"/>
            <a:ext cx="6889900" cy="52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5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001CA-C35E-4853-ABCC-E4EC48F37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02B17BD-29CC-468A-A1C5-F89DC052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41634"/>
            <a:ext cx="11210701" cy="539416"/>
          </a:xfrm>
        </p:spPr>
        <p:txBody>
          <a:bodyPr>
            <a:normAutofit/>
          </a:bodyPr>
          <a:lstStyle/>
          <a:p>
            <a:r>
              <a:rPr lang="en-CA" sz="3200"/>
              <a:t>Test cases (Welcome Message)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534D24-E0F3-40F6-8DE6-4D73B5EFC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31" y="1653873"/>
            <a:ext cx="6414090" cy="30311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sz="2400"/>
              <a:t>The chatbot prompts the user with this response in order to alert the user of the chatbot feature on the </a:t>
            </a:r>
            <a:r>
              <a:rPr lang="en-CA" sz="2400" err="1"/>
              <a:t>uottawa</a:t>
            </a:r>
            <a:r>
              <a:rPr lang="en-CA" sz="2400"/>
              <a:t> website.</a:t>
            </a:r>
          </a:p>
          <a:p>
            <a:pPr marL="0" indent="0" algn="just">
              <a:buNone/>
            </a:pPr>
            <a:endParaRPr lang="en-CA" sz="2400"/>
          </a:p>
          <a:p>
            <a:pPr marL="0" indent="0" algn="just">
              <a:buNone/>
            </a:pPr>
            <a:r>
              <a:rPr lang="en-CA" sz="2400" b="1"/>
              <a:t>Chatbot Prompt:</a:t>
            </a:r>
            <a:r>
              <a:rPr lang="en-CA" sz="2400"/>
              <a:t> Hey you! Hope you are having an amazing day? I am here to help you answer all the university related queries. 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endParaRPr lang="en-CA" sz="2400">
              <a:solidFill>
                <a:schemeClr val="accent1"/>
              </a:solidFill>
            </a:endParaRPr>
          </a:p>
        </p:txBody>
      </p:sp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2F8E8811-E7F2-491A-9DC3-1CE18411B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4" y="767522"/>
            <a:ext cx="3990976" cy="553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1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59EA7-DF52-448F-A987-D4443970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0495"/>
            <a:ext cx="11498116" cy="611237"/>
          </a:xfrm>
        </p:spPr>
        <p:txBody>
          <a:bodyPr>
            <a:normAutofit fontScale="90000"/>
          </a:bodyPr>
          <a:lstStyle/>
          <a:p>
            <a:br>
              <a:rPr lang="en-CA" sz="4400"/>
            </a:br>
            <a:br>
              <a:rPr lang="en-CA" sz="4400"/>
            </a:br>
            <a:r>
              <a:rPr lang="en-CA" sz="4400"/>
              <a:t>Test cases (parking)</a:t>
            </a:r>
            <a:br>
              <a:rPr lang="en-US" sz="4400"/>
            </a:br>
            <a:r>
              <a:rPr lang="en-US" sz="4400"/>
              <a:t> </a:t>
            </a:r>
            <a:br>
              <a:rPr lang="en-CA" sz="4400"/>
            </a:br>
            <a:endParaRPr lang="en-C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245319-006D-49FA-94BC-E82D4A0E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1732"/>
            <a:ext cx="7571519" cy="5416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Competency Question: How can I get to know my University?</a:t>
            </a:r>
            <a:r>
              <a:rPr lang="en-US"/>
              <a:t> </a:t>
            </a:r>
          </a:p>
          <a:p>
            <a:pPr marL="0" indent="0" algn="just">
              <a:buNone/>
            </a:pPr>
            <a:r>
              <a:rPr lang="en-CA" sz="2400" b="1"/>
              <a:t>User</a:t>
            </a:r>
            <a:r>
              <a:rPr lang="en-CA" sz="2400"/>
              <a:t>: Where can I park my bike or car on Campus?</a:t>
            </a:r>
          </a:p>
          <a:p>
            <a:pPr marL="0" indent="0" algn="just">
              <a:buNone/>
            </a:pPr>
            <a:endParaRPr lang="en-CA" sz="2400"/>
          </a:p>
          <a:p>
            <a:pPr marL="0" indent="0" algn="just">
              <a:buNone/>
            </a:pPr>
            <a:r>
              <a:rPr lang="en-CA" sz="2400" b="1"/>
              <a:t>Chatbot </a:t>
            </a:r>
            <a:r>
              <a:rPr lang="en-CA" sz="2400" b="1">
                <a:solidFill>
                  <a:schemeClr val="tx1"/>
                </a:solidFill>
              </a:rPr>
              <a:t>Response</a:t>
            </a:r>
            <a:r>
              <a:rPr lang="en-CA" sz="2400">
                <a:solidFill>
                  <a:schemeClr val="tx1"/>
                </a:solidFill>
              </a:rPr>
              <a:t>: You can buy an hourly or daily passes. Click here to get more information on rates, locations, etc. </a:t>
            </a:r>
          </a:p>
          <a:p>
            <a:pPr marL="0" indent="0" algn="just">
              <a:buNone/>
            </a:pPr>
            <a:endParaRPr lang="en-CA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CA" sz="2400">
                <a:solidFill>
                  <a:schemeClr val="tx1"/>
                </a:solidFill>
              </a:rPr>
              <a:t>It </a:t>
            </a:r>
            <a:r>
              <a:rPr lang="en-CA">
                <a:solidFill>
                  <a:schemeClr val="tx1"/>
                </a:solidFill>
              </a:rPr>
              <a:t>redirects the user to a helpful webpage that provides in depth information for parking on campus.</a:t>
            </a:r>
            <a:endParaRPr lang="en-CA" sz="2400"/>
          </a:p>
        </p:txBody>
      </p:sp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6016C2C-A353-4F78-92E3-48D274669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216" y="340495"/>
            <a:ext cx="3756986" cy="602794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3EFAD7-E8DA-44C1-84CD-74F03D567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071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90D58-CAC7-4603-B8E1-66409BF0A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58ACCD-51A3-496F-99BB-6092C8F4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Test Cases (</a:t>
            </a:r>
            <a:r>
              <a:rPr lang="en-US" sz="4400" err="1"/>
              <a:t>cafeteria_info</a:t>
            </a:r>
            <a:r>
              <a:rPr lang="en-US" sz="4400"/>
              <a:t>) </a:t>
            </a:r>
            <a:endParaRPr lang="en-CA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30232-75D8-436C-ACCE-F888671E1454}"/>
              </a:ext>
            </a:extLst>
          </p:cNvPr>
          <p:cNvSpPr txBox="1">
            <a:spLocks/>
          </p:cNvSpPr>
          <p:nvPr/>
        </p:nvSpPr>
        <p:spPr>
          <a:xfrm>
            <a:off x="368479" y="1585080"/>
            <a:ext cx="6985523" cy="3383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89" indent="-228589" algn="l" defTabSz="9143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6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2946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123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302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481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8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3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15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Competency Question: How can I get to know my University? </a:t>
            </a:r>
          </a:p>
          <a:p>
            <a:pPr algn="just"/>
            <a:endParaRPr lang="en-US"/>
          </a:p>
          <a:p>
            <a:pPr algn="just"/>
            <a:r>
              <a:rPr lang="en-US" b="1"/>
              <a:t>User</a:t>
            </a:r>
            <a:r>
              <a:rPr lang="en-US"/>
              <a:t>: Where can I eat on Campus? </a:t>
            </a:r>
          </a:p>
          <a:p>
            <a:pPr algn="just"/>
            <a:r>
              <a:rPr lang="en-US" b="1"/>
              <a:t>Chatbot Prompt</a:t>
            </a:r>
            <a:r>
              <a:rPr lang="en-US"/>
              <a:t>: Look out for the smaller food outlets, coffee shops and quick-stop shops, such as </a:t>
            </a:r>
            <a:r>
              <a:rPr lang="en-US" err="1"/>
              <a:t>pivik</a:t>
            </a:r>
            <a:r>
              <a:rPr lang="en-US"/>
              <a:t>, Bento Sushi and Tim Hortons. Click here for more info regarding that.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08595-B1C1-483F-8A84-AF491ADF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5" y="275476"/>
            <a:ext cx="4380807" cy="5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6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59EA7-DF52-448F-A987-D4443970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205508"/>
            <a:ext cx="11498116" cy="1061317"/>
          </a:xfrm>
        </p:spPr>
        <p:txBody>
          <a:bodyPr>
            <a:normAutofit fontScale="90000"/>
          </a:bodyPr>
          <a:lstStyle/>
          <a:p>
            <a:br>
              <a:rPr lang="en-CA" sz="4400"/>
            </a:br>
            <a:br>
              <a:rPr lang="en-CA" sz="4400"/>
            </a:br>
            <a:r>
              <a:rPr lang="en-CA" sz="4400"/>
              <a:t>Test cases </a:t>
            </a:r>
            <a:br>
              <a:rPr lang="en-CA" sz="4400"/>
            </a:br>
            <a:r>
              <a:rPr lang="en-CA" sz="4400"/>
              <a:t>(</a:t>
            </a:r>
            <a:r>
              <a:rPr lang="en-CA" sz="4400" err="1"/>
              <a:t>studymaterial_brightspace</a:t>
            </a:r>
            <a:r>
              <a:rPr lang="en-CA" sz="4400"/>
              <a:t>)</a:t>
            </a:r>
            <a:br>
              <a:rPr lang="en-CA" sz="4400"/>
            </a:br>
            <a:endParaRPr lang="en-C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245319-006D-49FA-94BC-E82D4A0E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7" y="1547731"/>
            <a:ext cx="7341712" cy="48514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700" b="1"/>
              <a:t>Competency Question: Where can I find solution for academic issues? </a:t>
            </a:r>
          </a:p>
          <a:p>
            <a:pPr marL="0" indent="0" algn="just">
              <a:buNone/>
            </a:pPr>
            <a:r>
              <a:rPr lang="en-CA" sz="2400" b="1"/>
              <a:t>User:</a:t>
            </a:r>
            <a:r>
              <a:rPr lang="en-CA" sz="2400"/>
              <a:t> How can I access the study material?</a:t>
            </a:r>
          </a:p>
          <a:p>
            <a:pPr marL="0" indent="0" algn="just">
              <a:buNone/>
            </a:pPr>
            <a:endParaRPr lang="en-CA" sz="2400"/>
          </a:p>
          <a:p>
            <a:pPr marL="0" indent="0" algn="just">
              <a:buNone/>
            </a:pPr>
            <a:r>
              <a:rPr lang="en-CA" sz="2400" b="1"/>
              <a:t>Chatbot </a:t>
            </a:r>
            <a:r>
              <a:rPr lang="en-CA" sz="2400" b="1">
                <a:solidFill>
                  <a:schemeClr val="tx1"/>
                </a:solidFill>
              </a:rPr>
              <a:t>Response</a:t>
            </a:r>
            <a:r>
              <a:rPr lang="en-CA" sz="2400">
                <a:solidFill>
                  <a:schemeClr val="tx1"/>
                </a:solidFill>
              </a:rPr>
              <a:t>: </a:t>
            </a:r>
            <a:r>
              <a:rPr lang="en-CA" sz="2400"/>
              <a:t>All course material will be posted on the Brightspace portal for the courses enrolled. You can find all the related information by logging in with your credentials. Click here to </a:t>
            </a:r>
            <a:r>
              <a:rPr lang="en-CA" sz="2400" err="1"/>
              <a:t>goto</a:t>
            </a:r>
            <a:r>
              <a:rPr lang="en-CA" sz="2400"/>
              <a:t> the appropriate webpage. </a:t>
            </a:r>
            <a:endParaRPr lang="en-CA" sz="24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CA" sz="2400">
              <a:solidFill>
                <a:schemeClr val="tx1"/>
              </a:solidFill>
            </a:endParaRPr>
          </a:p>
        </p:txBody>
      </p:sp>
      <p:pic>
        <p:nvPicPr>
          <p:cNvPr id="3" name="Picture 2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21C4FA1-A501-4499-9F91-A2500475D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183" y="325492"/>
            <a:ext cx="3917019" cy="60736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DDD0C-89A0-4FD4-9335-C9FA07529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55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BB44-C626-49F9-A9A6-259BF5CB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0826"/>
            <a:ext cx="11210701" cy="615949"/>
          </a:xfrm>
        </p:spPr>
        <p:txBody>
          <a:bodyPr>
            <a:normAutofit fontScale="90000"/>
          </a:bodyPr>
          <a:lstStyle/>
          <a:p>
            <a:r>
              <a:rPr lang="en-CA" sz="4350">
                <a:latin typeface="Times New Roman"/>
                <a:cs typeface="Times New Roman"/>
              </a:rPr>
              <a:t>Outline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391FD-2F1F-4DFA-85A9-0F5CF076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indent="-360000">
              <a:buFont typeface="Wingdings" panose="05000000000000000000" pitchFamily="2" charset="2"/>
              <a:buChar char="§"/>
            </a:pPr>
            <a:r>
              <a:rPr lang="en-CA" sz="3200"/>
              <a:t>Ontology using protégé 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en-CA" sz="3200"/>
              <a:t>Competency Questions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en-CA" sz="3200"/>
              <a:t>Intent Development 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en-CA" sz="3200"/>
              <a:t>Chatbot design using dialog flow 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en-CA" sz="3200"/>
              <a:t>Test Cases 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en-CA" sz="3200"/>
              <a:t>Training questions-Responses 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en-CA" sz="3200"/>
              <a:t>Evaluation 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en-CA" sz="3200"/>
              <a:t>Demo </a:t>
            </a:r>
          </a:p>
          <a:p>
            <a:pPr lvl="1" indent="-360000">
              <a:buFont typeface="Wingdings" panose="05000000000000000000" pitchFamily="2" charset="2"/>
              <a:buChar char="§"/>
            </a:pPr>
            <a:r>
              <a:rPr lang="en-CA" sz="320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72A1-0495-45F6-8183-DF23C2E34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9001" y="6489702"/>
            <a:ext cx="2743200" cy="365125"/>
          </a:xfrm>
        </p:spPr>
        <p:txBody>
          <a:bodyPr/>
          <a:lstStyle/>
          <a:p>
            <a:fld id="{36A01919-2789-4406-A06A-0D6CDE41BD27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869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59EA7-DF52-448F-A987-D4443970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205508"/>
            <a:ext cx="11498116" cy="1061317"/>
          </a:xfrm>
        </p:spPr>
        <p:txBody>
          <a:bodyPr>
            <a:normAutofit fontScale="90000"/>
          </a:bodyPr>
          <a:lstStyle/>
          <a:p>
            <a:br>
              <a:rPr lang="en-CA" sz="4400"/>
            </a:br>
            <a:br>
              <a:rPr lang="en-CA" sz="4400"/>
            </a:br>
            <a:r>
              <a:rPr lang="en-CA" sz="4400"/>
              <a:t>Test cases (</a:t>
            </a:r>
            <a:r>
              <a:rPr lang="en-CA" sz="4400" err="1"/>
              <a:t>exam_prep</a:t>
            </a:r>
            <a:r>
              <a:rPr lang="en-CA" sz="4400"/>
              <a:t>) </a:t>
            </a:r>
            <a:br>
              <a:rPr lang="en-CA" sz="4400"/>
            </a:br>
            <a:endParaRPr lang="en-C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245319-006D-49FA-94BC-E82D4A0E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7" y="1547731"/>
            <a:ext cx="7341712" cy="4851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Competency Question: Where can I find solution for academic issues? </a:t>
            </a:r>
          </a:p>
          <a:p>
            <a:pPr marL="0" indent="0" algn="just">
              <a:buNone/>
            </a:pPr>
            <a:r>
              <a:rPr lang="en-CA" sz="2400" b="1"/>
              <a:t>User:</a:t>
            </a:r>
            <a:r>
              <a:rPr lang="en-CA" sz="2400"/>
              <a:t> How to prepare for exams?</a:t>
            </a:r>
          </a:p>
          <a:p>
            <a:pPr marL="0" indent="0" algn="just">
              <a:buNone/>
            </a:pPr>
            <a:endParaRPr lang="en-CA" sz="2400"/>
          </a:p>
          <a:p>
            <a:pPr marL="0" indent="0" algn="just">
              <a:buNone/>
            </a:pPr>
            <a:r>
              <a:rPr lang="en-CA" sz="2400" b="1"/>
              <a:t>Chatbot </a:t>
            </a:r>
            <a:r>
              <a:rPr lang="en-CA" sz="2400" b="1">
                <a:solidFill>
                  <a:schemeClr val="tx1"/>
                </a:solidFill>
              </a:rPr>
              <a:t>Response</a:t>
            </a:r>
            <a:r>
              <a:rPr lang="en-CA" sz="2400">
                <a:solidFill>
                  <a:schemeClr val="tx1"/>
                </a:solidFill>
              </a:rPr>
              <a:t>: In addition to numerous stress-management strategies you can use throughout the year to cope more easily with exam pressures, the tips and tools in this study guide will help you prepare for a successful, and less stressful, exam period. All the information on the exam preparation should be found at the student success services portal by clicking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30635-C12E-4A16-9194-26C13C66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804" y="333375"/>
            <a:ext cx="4293272" cy="59436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3A935-E506-4712-8422-58E14B4CE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989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59EA7-DF52-448F-A987-D4443970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205508"/>
            <a:ext cx="11498116" cy="1061317"/>
          </a:xfrm>
        </p:spPr>
        <p:txBody>
          <a:bodyPr>
            <a:normAutofit fontScale="90000"/>
          </a:bodyPr>
          <a:lstStyle/>
          <a:p>
            <a:br>
              <a:rPr lang="en-CA" sz="4400"/>
            </a:br>
            <a:br>
              <a:rPr lang="en-CA" sz="4400"/>
            </a:br>
            <a:r>
              <a:rPr lang="en-CA" sz="4400"/>
              <a:t>Test cases (</a:t>
            </a:r>
            <a:r>
              <a:rPr lang="en-CA" sz="4400" err="1"/>
              <a:t>co_op_options</a:t>
            </a:r>
            <a:r>
              <a:rPr lang="en-CA" sz="4400"/>
              <a:t>) </a:t>
            </a:r>
            <a:br>
              <a:rPr lang="en-CA" sz="4400"/>
            </a:br>
            <a:endParaRPr lang="en-C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245319-006D-49FA-94BC-E82D4A0E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6" y="1552575"/>
            <a:ext cx="6459613" cy="456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Competency Question:  how to get information related to job and job searches?</a:t>
            </a:r>
            <a:endParaRPr lang="en-US" sz="2400"/>
          </a:p>
          <a:p>
            <a:pPr marL="0" indent="0">
              <a:buNone/>
            </a:pPr>
            <a:r>
              <a:rPr lang="en-CA" sz="2400" b="1"/>
              <a:t>User</a:t>
            </a:r>
            <a:r>
              <a:rPr lang="en-CA" sz="2400"/>
              <a:t>: How to apply for jobs?</a:t>
            </a:r>
          </a:p>
          <a:p>
            <a:pPr marL="0" indent="0">
              <a:buNone/>
            </a:pPr>
            <a:endParaRPr lang="en-CA" sz="2400"/>
          </a:p>
          <a:p>
            <a:pPr marL="0" indent="0">
              <a:buNone/>
            </a:pPr>
            <a:r>
              <a:rPr lang="en-CA" sz="2400" b="1"/>
              <a:t>Chatbot </a:t>
            </a:r>
            <a:r>
              <a:rPr lang="en-CA" sz="2400" b="1">
                <a:solidFill>
                  <a:schemeClr val="tx1"/>
                </a:solidFill>
              </a:rPr>
              <a:t>Response</a:t>
            </a:r>
            <a:r>
              <a:rPr lang="en-CA" sz="2400">
                <a:solidFill>
                  <a:schemeClr val="tx1"/>
                </a:solidFill>
              </a:rPr>
              <a:t>: All information regarding job search can be</a:t>
            </a:r>
            <a:r>
              <a:rPr lang="en-CA" sz="2400"/>
              <a:t> obtained </a:t>
            </a:r>
            <a:r>
              <a:rPr lang="en-CA" sz="2400">
                <a:solidFill>
                  <a:schemeClr val="tx1"/>
                </a:solidFill>
              </a:rPr>
              <a:t>at career Development center</a:t>
            </a:r>
            <a:r>
              <a:rPr lang="en-CA" sz="2400"/>
              <a:t>. You can find the list of popular jobs on the webpage. Tap to find out more details. </a:t>
            </a:r>
            <a:endParaRPr lang="en-CA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CA">
              <a:solidFill>
                <a:schemeClr val="tx1"/>
              </a:solidFill>
            </a:endParaRPr>
          </a:p>
        </p:txBody>
      </p:sp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0195EFE-261A-4855-9A5B-523848480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975" y="283583"/>
            <a:ext cx="3772227" cy="604318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6838B9-73B4-4453-8F77-7D29B178E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881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59EA7-DF52-448F-A987-D4443970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205508"/>
            <a:ext cx="11498116" cy="1061317"/>
          </a:xfrm>
        </p:spPr>
        <p:txBody>
          <a:bodyPr>
            <a:normAutofit fontScale="90000"/>
          </a:bodyPr>
          <a:lstStyle/>
          <a:p>
            <a:br>
              <a:rPr lang="en-CA" sz="4400"/>
            </a:br>
            <a:br>
              <a:rPr lang="en-CA" sz="4400"/>
            </a:br>
            <a:r>
              <a:rPr lang="en-CA" sz="4400"/>
              <a:t>Test cases (</a:t>
            </a:r>
            <a:r>
              <a:rPr lang="en-CA" sz="4400" err="1"/>
              <a:t>part_time_jobs</a:t>
            </a:r>
            <a:r>
              <a:rPr lang="en-CA" sz="4400"/>
              <a:t>) </a:t>
            </a:r>
            <a:br>
              <a:rPr lang="en-CA" sz="4400"/>
            </a:br>
            <a:endParaRPr lang="en-C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245319-006D-49FA-94BC-E82D4A0E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6" y="1552575"/>
            <a:ext cx="6459613" cy="456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Competency Question:  how to get information related to job and job searches?</a:t>
            </a:r>
            <a:endParaRPr lang="en-US" sz="2400"/>
          </a:p>
          <a:p>
            <a:pPr marL="0" indent="0">
              <a:buNone/>
            </a:pPr>
            <a:r>
              <a:rPr lang="en-CA" sz="2400" b="1"/>
              <a:t>User</a:t>
            </a:r>
            <a:r>
              <a:rPr lang="en-CA" sz="2400"/>
              <a:t>: Can I earn money while studying?</a:t>
            </a:r>
          </a:p>
          <a:p>
            <a:pPr marL="0" indent="0">
              <a:buNone/>
            </a:pPr>
            <a:endParaRPr lang="en-CA" sz="2400"/>
          </a:p>
          <a:p>
            <a:pPr marL="0" indent="0">
              <a:buNone/>
            </a:pPr>
            <a:r>
              <a:rPr lang="en-CA" sz="2400" b="1"/>
              <a:t>Chatbot </a:t>
            </a:r>
            <a:r>
              <a:rPr lang="en-CA" sz="2400" b="1">
                <a:solidFill>
                  <a:schemeClr val="tx1"/>
                </a:solidFill>
              </a:rPr>
              <a:t>Response</a:t>
            </a:r>
            <a:r>
              <a:rPr lang="en-CA" sz="2400">
                <a:solidFill>
                  <a:schemeClr val="tx1"/>
                </a:solidFill>
              </a:rPr>
              <a:t>: As an international student you are allowed to work 20hours per week. Tap here to find out more related information on the Canadian government website.</a:t>
            </a:r>
          </a:p>
          <a:p>
            <a:pPr marL="0" indent="0">
              <a:buNone/>
            </a:pPr>
            <a:endParaRPr lang="en-CA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7BEFF-7354-4E3A-A190-5EA46002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141" y="381000"/>
            <a:ext cx="4235086" cy="59245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A630B-675F-4372-AC11-F554FB701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782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59EA7-DF52-448F-A987-D4443970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205508"/>
            <a:ext cx="11498116" cy="1061317"/>
          </a:xfrm>
        </p:spPr>
        <p:txBody>
          <a:bodyPr>
            <a:normAutofit fontScale="90000"/>
          </a:bodyPr>
          <a:lstStyle/>
          <a:p>
            <a:br>
              <a:rPr lang="en-CA" sz="4400"/>
            </a:br>
            <a:br>
              <a:rPr lang="en-CA" sz="4400"/>
            </a:br>
            <a:r>
              <a:rPr lang="en-CA" sz="4400"/>
              <a:t>Test cases (</a:t>
            </a:r>
            <a:r>
              <a:rPr lang="en-CA" sz="4400" err="1"/>
              <a:t>fees_student</a:t>
            </a:r>
            <a:r>
              <a:rPr lang="en-CA" sz="4400"/>
              <a:t> account)</a:t>
            </a:r>
            <a:br>
              <a:rPr lang="en-CA" sz="4400"/>
            </a:br>
            <a:endParaRPr lang="en-C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245319-006D-49FA-94BC-E82D4A0E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6" y="1552575"/>
            <a:ext cx="6459613" cy="456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Competency Question: How to get information regarding scholarship and fees? </a:t>
            </a:r>
          </a:p>
          <a:p>
            <a:pPr marL="0" indent="0" algn="just">
              <a:buNone/>
            </a:pPr>
            <a:endParaRPr lang="en-US" sz="2400" b="1"/>
          </a:p>
          <a:p>
            <a:pPr marL="0" indent="0">
              <a:buNone/>
            </a:pPr>
            <a:r>
              <a:rPr lang="en-CA" sz="2400" b="1"/>
              <a:t>User: </a:t>
            </a:r>
            <a:r>
              <a:rPr lang="en-US" sz="2400"/>
              <a:t>How to pay my fees and keep track of student account? </a:t>
            </a:r>
            <a:endParaRPr lang="en-CA" sz="2400"/>
          </a:p>
          <a:p>
            <a:pPr marL="0" indent="0" algn="just">
              <a:buNone/>
            </a:pPr>
            <a:endParaRPr lang="en-CA" sz="2400"/>
          </a:p>
          <a:p>
            <a:pPr marL="0" indent="0">
              <a:buNone/>
            </a:pPr>
            <a:r>
              <a:rPr lang="en-CA" sz="2400" b="1"/>
              <a:t>Chatbot </a:t>
            </a:r>
            <a:r>
              <a:rPr lang="en-CA" sz="2400" b="1">
                <a:solidFill>
                  <a:schemeClr val="tx1"/>
                </a:solidFill>
              </a:rPr>
              <a:t>Response</a:t>
            </a:r>
            <a:r>
              <a:rPr lang="en-CA" sz="2400">
                <a:solidFill>
                  <a:schemeClr val="tx1"/>
                </a:solidFill>
              </a:rPr>
              <a:t>: Click here to visit </a:t>
            </a:r>
            <a:r>
              <a:rPr lang="en-CA" sz="2400" err="1">
                <a:solidFill>
                  <a:schemeClr val="tx1"/>
                </a:solidFill>
              </a:rPr>
              <a:t>uoZone</a:t>
            </a:r>
            <a:r>
              <a:rPr lang="en-CA" sz="2400">
                <a:solidFill>
                  <a:schemeClr val="tx1"/>
                </a:solidFill>
              </a:rPr>
              <a:t> portal</a:t>
            </a:r>
            <a:r>
              <a:rPr lang="en-CA" sz="2400"/>
              <a:t>. All the information regarding fees and student can be accessed via the portal.  </a:t>
            </a:r>
            <a:endParaRPr lang="en-CA" sz="24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CA">
              <a:solidFill>
                <a:schemeClr val="tx1"/>
              </a:solidFill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10C873-C7C2-42C6-8E66-8BC4499D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73" y="314062"/>
            <a:ext cx="3703641" cy="60584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BCD40-F92D-46CA-B731-638899C99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48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59EA7-DF52-448F-A987-D4443970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-262917"/>
            <a:ext cx="11498116" cy="1240137"/>
          </a:xfrm>
        </p:spPr>
        <p:txBody>
          <a:bodyPr>
            <a:normAutofit fontScale="90000"/>
          </a:bodyPr>
          <a:lstStyle/>
          <a:p>
            <a:br>
              <a:rPr lang="en-CA" sz="4400"/>
            </a:br>
            <a:br>
              <a:rPr lang="en-CA" sz="4400"/>
            </a:br>
            <a:r>
              <a:rPr lang="en-CA" sz="4400"/>
              <a:t>Test cases (</a:t>
            </a:r>
            <a:r>
              <a:rPr lang="en-CA" sz="4400" err="1"/>
              <a:t>security_general</a:t>
            </a:r>
            <a:r>
              <a:rPr lang="en-CA" sz="4400"/>
              <a:t>)</a:t>
            </a:r>
            <a:endParaRPr lang="en-C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245319-006D-49FA-94BC-E82D4A0E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1891"/>
            <a:ext cx="6459613" cy="39359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/>
              <a:t>Competency Question: How do I secure my rights and safety at the University? </a:t>
            </a:r>
          </a:p>
          <a:p>
            <a:pPr marL="0" indent="0" algn="just">
              <a:buNone/>
            </a:pPr>
            <a:endParaRPr lang="en-US" sz="2400" b="1"/>
          </a:p>
          <a:p>
            <a:pPr marL="0" indent="0" algn="just">
              <a:buNone/>
            </a:pPr>
            <a:r>
              <a:rPr lang="en-CA" sz="2400" b="1"/>
              <a:t>User</a:t>
            </a:r>
            <a:r>
              <a:rPr lang="en-CA" sz="2400"/>
              <a:t>: What if I have other safety concerns?</a:t>
            </a:r>
          </a:p>
          <a:p>
            <a:pPr marL="0" indent="0" algn="just">
              <a:buNone/>
            </a:pPr>
            <a:endParaRPr lang="en-CA" sz="2400"/>
          </a:p>
          <a:p>
            <a:pPr marL="0" indent="0" algn="just">
              <a:buNone/>
            </a:pPr>
            <a:r>
              <a:rPr lang="en-CA" sz="2400" b="1"/>
              <a:t>Chatbot </a:t>
            </a:r>
            <a:r>
              <a:rPr lang="en-CA" sz="2400" b="1">
                <a:solidFill>
                  <a:schemeClr val="tx1"/>
                </a:solidFill>
              </a:rPr>
              <a:t>Response</a:t>
            </a:r>
            <a:r>
              <a:rPr lang="en-CA" sz="2400">
                <a:solidFill>
                  <a:schemeClr val="tx1"/>
                </a:solidFill>
              </a:rPr>
              <a:t>: You can download secure </a:t>
            </a:r>
            <a:r>
              <a:rPr lang="en-CA" sz="2400" err="1">
                <a:solidFill>
                  <a:schemeClr val="tx1"/>
                </a:solidFill>
              </a:rPr>
              <a:t>Uoapp</a:t>
            </a:r>
            <a:r>
              <a:rPr lang="en-CA" sz="2400">
                <a:solidFill>
                  <a:schemeClr val="tx1"/>
                </a:solidFill>
              </a:rPr>
              <a:t> from play store. Click here to visit </a:t>
            </a:r>
            <a:r>
              <a:rPr lang="en-CA" sz="2400" err="1">
                <a:solidFill>
                  <a:schemeClr val="tx1"/>
                </a:solidFill>
              </a:rPr>
              <a:t>Uottawa’s</a:t>
            </a:r>
            <a:r>
              <a:rPr lang="en-CA" sz="2400">
                <a:solidFill>
                  <a:schemeClr val="tx1"/>
                </a:solidFill>
              </a:rPr>
              <a:t> Security website.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7C818-D398-4A44-894E-55B0566D8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24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49479-962C-41C7-9F09-A4DD5D43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214" y="620068"/>
            <a:ext cx="4457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6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59EA7-DF52-448F-A987-D4443970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205508"/>
            <a:ext cx="11498116" cy="1061317"/>
          </a:xfrm>
        </p:spPr>
        <p:txBody>
          <a:bodyPr>
            <a:normAutofit fontScale="90000"/>
          </a:bodyPr>
          <a:lstStyle/>
          <a:p>
            <a:br>
              <a:rPr lang="en-CA" sz="4400"/>
            </a:br>
            <a:br>
              <a:rPr lang="en-CA" sz="4400"/>
            </a:br>
            <a:r>
              <a:rPr lang="en-CA" sz="4400"/>
              <a:t>Test cases (medical) </a:t>
            </a:r>
            <a:br>
              <a:rPr lang="en-CA" sz="4400"/>
            </a:br>
            <a:endParaRPr lang="en-C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245319-006D-49FA-94BC-E82D4A0E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6" y="1515462"/>
            <a:ext cx="6992671" cy="4936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Competency Question: How does the University health insurance work? </a:t>
            </a:r>
          </a:p>
          <a:p>
            <a:pPr marL="0" indent="0" algn="just">
              <a:buNone/>
            </a:pPr>
            <a:endParaRPr lang="en-US" sz="2400" b="1"/>
          </a:p>
          <a:p>
            <a:pPr marL="0" indent="0" algn="just">
              <a:buNone/>
            </a:pPr>
            <a:r>
              <a:rPr lang="en-CA" sz="2400" b="1"/>
              <a:t>User: </a:t>
            </a:r>
            <a:r>
              <a:rPr lang="en-CA" sz="2400"/>
              <a:t>Where do I get insurance?</a:t>
            </a:r>
          </a:p>
          <a:p>
            <a:pPr marL="0" indent="0" algn="just">
              <a:buNone/>
            </a:pPr>
            <a:endParaRPr lang="en-CA" sz="2400"/>
          </a:p>
          <a:p>
            <a:pPr marL="0" indent="0" algn="justLow">
              <a:buNone/>
            </a:pPr>
            <a:r>
              <a:rPr lang="en-CA" sz="2400" b="1"/>
              <a:t>Chatbot </a:t>
            </a:r>
            <a:r>
              <a:rPr lang="en-CA" sz="2400" b="1">
                <a:solidFill>
                  <a:schemeClr val="tx1"/>
                </a:solidFill>
              </a:rPr>
              <a:t>Response</a:t>
            </a:r>
            <a:r>
              <a:rPr lang="en-CA" sz="2400">
                <a:solidFill>
                  <a:schemeClr val="tx1"/>
                </a:solidFill>
              </a:rPr>
              <a:t>: Students have voted to make membership in a student insurance plan mandatory. Premiums cover certain health and dental expenses. Click here to visit the link provided to solve all your queries related to health insurance. </a:t>
            </a:r>
            <a:endParaRPr lang="en-CA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E3648-F9A2-4DA6-A88D-11BEB1C7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1" y="371474"/>
            <a:ext cx="4124102" cy="5953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70237-5737-4480-BD62-0C2FF251F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618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41B36-E47C-4FC8-BDB3-AF6FE9710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284" y="552676"/>
            <a:ext cx="4136995" cy="57593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4C13C-7912-4A7B-ACEE-2752A6BAD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458" y="552676"/>
            <a:ext cx="4462456" cy="5759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883297-6C27-4418-932F-B6620641000D}"/>
              </a:ext>
            </a:extLst>
          </p:cNvPr>
          <p:cNvSpPr txBox="1"/>
          <p:nvPr/>
        </p:nvSpPr>
        <p:spPr>
          <a:xfrm>
            <a:off x="115410" y="2429808"/>
            <a:ext cx="6558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>
                <a:solidFill>
                  <a:srgbClr val="C00000"/>
                </a:solidFill>
              </a:rPr>
              <a:t>Test cases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71F635-0C54-4D08-8C13-D716A95BC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949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BF397-9453-4841-9136-A45B616F8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6F884A-DEC4-42EA-A4D4-D236C7F8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/>
              <a:t>Implementation on </a:t>
            </a:r>
            <a:r>
              <a:rPr lang="en-CA" sz="4400" err="1"/>
              <a:t>Uottawa</a:t>
            </a:r>
            <a:r>
              <a:rPr lang="en-CA" sz="4400"/>
              <a:t> webpage</a:t>
            </a:r>
            <a:endParaRPr lang="en-CA"/>
          </a:p>
        </p:txBody>
      </p:sp>
      <p:pic>
        <p:nvPicPr>
          <p:cNvPr id="7" name="image5.png">
            <a:extLst>
              <a:ext uri="{FF2B5EF4-FFF2-40B4-BE49-F238E27FC236}">
                <a16:creationId xmlns:a16="http://schemas.microsoft.com/office/drawing/2014/main" id="{55651D6F-0FB1-4774-943D-4BB9050F5F42}"/>
              </a:ext>
            </a:extLst>
          </p:cNvPr>
          <p:cNvPicPr/>
          <p:nvPr/>
        </p:nvPicPr>
        <p:blipFill rotWithShape="1">
          <a:blip r:embed="rId2"/>
          <a:srcRect r="52651"/>
          <a:stretch/>
        </p:blipFill>
        <p:spPr>
          <a:xfrm>
            <a:off x="4116000" y="1300073"/>
            <a:ext cx="3960000" cy="2160000"/>
          </a:xfrm>
          <a:prstGeom prst="rect">
            <a:avLst/>
          </a:prstGeom>
          <a:ln/>
        </p:spPr>
      </p:pic>
      <p:pic>
        <p:nvPicPr>
          <p:cNvPr id="9" name="image6.png">
            <a:extLst>
              <a:ext uri="{FF2B5EF4-FFF2-40B4-BE49-F238E27FC236}">
                <a16:creationId xmlns:a16="http://schemas.microsoft.com/office/drawing/2014/main" id="{A2920BF3-0D5D-483E-A9F7-0BD463B8BE8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95043" y="3685640"/>
            <a:ext cx="8928000" cy="244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05898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70FC-08C8-4071-A30E-A6DA37B80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Demo</a:t>
            </a:r>
            <a:br>
              <a:rPr lang="en-CA"/>
            </a:b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2EAD5-660D-4D7A-847E-FB605DB2D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EE939B8C-B92E-49E6-91D9-4663EE4512DA}"/>
              </a:ext>
            </a:extLst>
          </p:cNvPr>
          <p:cNvSpPr txBox="1"/>
          <p:nvPr/>
        </p:nvSpPr>
        <p:spPr>
          <a:xfrm>
            <a:off x="742949" y="2685061"/>
            <a:ext cx="10706098" cy="144655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https://sonihetvi10.github.io/ChatBot_Uottawa.github.io/</a:t>
            </a:r>
            <a:r>
              <a:rPr lang="en-CA" sz="44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153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F444-3F2E-4648-BFC8-CC1247878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275" y="671721"/>
            <a:ext cx="10706099" cy="691252"/>
          </a:xfrm>
        </p:spPr>
        <p:txBody>
          <a:bodyPr>
            <a:noAutofit/>
          </a:bodyPr>
          <a:lstStyle/>
          <a:p>
            <a:r>
              <a:rPr lang="en-CA" sz="4400"/>
              <a:t>Weaknesses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939DC-7F95-46D6-B4F1-228939D27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819" y="1180731"/>
            <a:ext cx="11638625" cy="5005548"/>
          </a:xfrm>
        </p:spPr>
        <p:txBody>
          <a:bodyPr>
            <a:noAutofit/>
          </a:bodyPr>
          <a:lstStyle/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There is no way to add a hyperlink in the text. The workaround we implemented is to add a button and assign it to a link.  </a:t>
            </a: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found a small bug that we are not allowed to change the letter case of the intent names, because the text field is not case-sensitive and we see an error saying that the name already exists. The workaround we implemented is to change the name to a new name and then rename it later to the intended name again with the correct letter case. </a:t>
            </a:r>
          </a:p>
          <a:p>
            <a:pPr marL="285750" indent="-285750" algn="just" rtl="0" fontAlgn="base">
              <a:buFont typeface="Wingdings" panose="05000000000000000000" pitchFamily="2" charset="2"/>
              <a:buChar char="ü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Due to time limitation constraints, we were unable to implement a case specific solution for the queries posted in the Chatbot. </a:t>
            </a:r>
          </a:p>
          <a:p>
            <a:pPr marL="285750" indent="-285750" algn="just" rtl="0" fontAlgn="base">
              <a:buFont typeface="Wingdings" panose="05000000000000000000" pitchFamily="2" charset="2"/>
              <a:buChar char="ü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didn't collect user information(store in database), which would help the user file a complaint and provide the user with a ticket and later respond to the user with the information they are looking for. </a:t>
            </a:r>
          </a:p>
          <a:p>
            <a:pPr marL="285750" indent="-285750" algn="just" rtl="0" fontAlgn="base">
              <a:buFont typeface="Wingdings" panose="05000000000000000000" pitchFamily="2" charset="2"/>
              <a:buChar char="ü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We’re unable to add intents/questions regarding international student queries due to time constraint it requires multiple cases to be taken into consideration. </a:t>
            </a:r>
          </a:p>
          <a:p>
            <a:pPr marL="285750" indent="-285750" algn="just" rtl="0" fontAlgn="base">
              <a:buFont typeface="Wingdings" panose="05000000000000000000" pitchFamily="2" charset="2"/>
              <a:buChar char="ü"/>
            </a:pPr>
            <a:endParaRPr lang="en-US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7D56-9DF1-459A-BA80-31C4490D5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014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A9AE2-6E78-43F5-B9BE-F2574FD3F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06D3B-EEA8-420B-8B08-6333EDA1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>
                <a:latin typeface="Times New Roman"/>
                <a:cs typeface="Times New Roman"/>
              </a:rPr>
              <a:t>Ontology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6B6D6-03B7-45C5-8A40-6476DDC0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spcAft>
                <a:spcPts val="300"/>
              </a:spcAft>
              <a:buNone/>
            </a:pPr>
            <a:r>
              <a:rPr lang="en-CA" sz="3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Developing an ontology includes:</a:t>
            </a:r>
            <a:endParaRPr lang="en-CA" sz="36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078" lvl="1" indent="-342900" algn="just"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CA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Defining classes.</a:t>
            </a:r>
            <a:endParaRPr lang="en-CA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078" lvl="1" indent="-342900" algn="just"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CA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Arranging the classes in a taxonomic (subclass–superclass) hierarchy.</a:t>
            </a:r>
            <a:endParaRPr lang="en-CA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078" lvl="1" indent="-342900" algn="just"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CA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Defining slots and describing allowed values for these slots.</a:t>
            </a:r>
            <a:endParaRPr lang="en-CA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078" lvl="1" indent="-342900" algn="just"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CA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Filling in the values for slots for instances.</a:t>
            </a:r>
            <a:endParaRPr lang="en-CA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62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5E9E-8160-4E21-8F7A-C9AE369E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48" y="887767"/>
            <a:ext cx="10706099" cy="719091"/>
          </a:xfrm>
        </p:spPr>
        <p:txBody>
          <a:bodyPr>
            <a:normAutofit fontScale="90000"/>
          </a:bodyPr>
          <a:lstStyle/>
          <a:p>
            <a:r>
              <a:rPr lang="en-CA" sz="4800"/>
              <a:t>Summary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5C686-2E1C-4C53-B1C0-BA423E1AF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77" y="1722268"/>
            <a:ext cx="11833933" cy="4350058"/>
          </a:xfrm>
        </p:spPr>
        <p:txBody>
          <a:bodyPr/>
          <a:lstStyle/>
          <a:p>
            <a:pPr algn="l"/>
            <a:r>
              <a:rPr lang="en-CA"/>
              <a:t>In conclusion, the chatbot aims to solve issues first year students will have while trying to get accustomed to the university.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/>
              <a:t>We implemented this chatbot by providing uOttawa website as an external web page hence the different user interface.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/>
              <a:t>Costume payloader have been used to include clickable links and rich texts.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/>
          </a:p>
          <a:p>
            <a:pPr algn="l"/>
            <a:r>
              <a:rPr lang="en-CA"/>
              <a:t>Naturally </a:t>
            </a:r>
            <a:r>
              <a:rPr lang="en-CA" err="1"/>
              <a:t>dialogflow</a:t>
            </a:r>
            <a:r>
              <a:rPr lang="en-CA"/>
              <a:t> chatbot although allows for integration with popular channels, does not have a flow in a conversation hence there is limitation in error avoidance.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4DEAB-8B20-45A4-BF2E-EAF1BDBE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54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E0D2-7B84-4C54-8C9E-451F58523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Thanks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219B7-BB4A-4669-848A-3C98C2CEA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39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A9AE2-6E78-43F5-B9BE-F2574FD3F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06D3B-EEA8-420B-8B08-6333EDA1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>
                <a:latin typeface="Times New Roman"/>
                <a:cs typeface="Times New Roman"/>
              </a:rPr>
              <a:t>Ontology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6B6D6-03B7-45C5-8A40-6476DDC0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spcAft>
                <a:spcPts val="300"/>
              </a:spcAft>
              <a:buNone/>
            </a:pPr>
            <a:r>
              <a:rPr lang="en-CA" sz="4000" b="1">
                <a:solidFill>
                  <a:srgbClr val="000000"/>
                </a:solidFill>
              </a:rPr>
              <a:t>The competency questions:</a:t>
            </a:r>
          </a:p>
          <a:p>
            <a:pPr marL="457178" lvl="1" indent="0" defTabSz="4572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Q1: How can I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get to know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my university?</a:t>
            </a:r>
          </a:p>
          <a:p>
            <a:pPr marL="457178" lvl="1" indent="0" defTabSz="4572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Q2: Where can I find solutions for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academic issues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</a:p>
          <a:p>
            <a:pPr marL="457178" lvl="1" indent="0" defTabSz="4572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Q3: How to get information related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jobs and job searches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</a:p>
          <a:p>
            <a:pPr marL="457178" lvl="1" indent="0" defTabSz="4572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Q4: How to get information regarding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scholarships and fees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</a:p>
          <a:p>
            <a:pPr marL="457178" lvl="1" indent="0" defTabSz="4572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Q5: How do I secure my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rights and safety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 the university? </a:t>
            </a:r>
          </a:p>
          <a:p>
            <a:pPr marL="457178" lvl="1" indent="0" defTabSz="4572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Q6: How does the university's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health insurance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scheme work?</a:t>
            </a:r>
          </a:p>
          <a:p>
            <a:pPr marL="0" indent="0" algn="just">
              <a:spcAft>
                <a:spcPts val="300"/>
              </a:spcAft>
              <a:buNone/>
            </a:pPr>
            <a:endParaRPr lang="en-CA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90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A9AE2-6E78-43F5-B9BE-F2574FD3F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A01919-2789-4406-A06A-0D6CDE41BD27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06D3B-EEA8-420B-8B08-6333EDA1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>
                <a:latin typeface="Times New Roman"/>
                <a:cs typeface="Times New Roman"/>
              </a:rPr>
              <a:t>Ontology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6B6D6-03B7-45C5-8A40-6476DDC0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Aft>
                <a:spcPts val="300"/>
              </a:spcAft>
              <a:buNone/>
            </a:pPr>
            <a:r>
              <a:rPr lang="en-IN" sz="3200" b="1">
                <a:solidFill>
                  <a:srgbClr val="000000"/>
                </a:solidFill>
                <a:effectLst/>
                <a:ea typeface="Cambria" panose="02040503050406030204" pitchFamily="18" charset="0"/>
              </a:rPr>
              <a:t>Determine the domain and scope of the ontology</a:t>
            </a:r>
            <a:r>
              <a:rPr lang="en-CA" sz="3200">
                <a:ea typeface="Cambria" panose="02040503050406030204" pitchFamily="18" charset="0"/>
              </a:rPr>
              <a:t>:</a:t>
            </a:r>
            <a:endParaRPr lang="en-CA" sz="3200" b="1">
              <a:solidFill>
                <a:srgbClr val="000000"/>
              </a:solidFill>
            </a:endParaRPr>
          </a:p>
          <a:p>
            <a:pPr lvl="1" algn="just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CA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Based on our competency questions, this ontology is for first year newly admitted students at a university to provide them answers for their most frequent questions.</a:t>
            </a:r>
          </a:p>
          <a:p>
            <a:pPr marL="0" indent="0" algn="just">
              <a:spcAft>
                <a:spcPts val="300"/>
              </a:spcAft>
              <a:buNone/>
            </a:pPr>
            <a:r>
              <a:rPr lang="en-CA" sz="3200" b="1">
                <a:solidFill>
                  <a:srgbClr val="000000"/>
                </a:solidFill>
                <a:ea typeface="Cambria" panose="02040503050406030204" pitchFamily="18" charset="0"/>
              </a:rPr>
              <a:t>The main classes: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CA">
                <a:solidFill>
                  <a:srgbClr val="000000"/>
                </a:solidFill>
              </a:rPr>
              <a:t>Inquiries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</a:rPr>
              <a:t>Campus Services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CA">
                <a:solidFill>
                  <a:srgbClr val="000000"/>
                </a:solidFill>
              </a:rPr>
              <a:t>Students</a:t>
            </a:r>
          </a:p>
          <a:p>
            <a:pPr marL="0" indent="0" algn="just">
              <a:spcAft>
                <a:spcPts val="300"/>
              </a:spcAft>
              <a:buNone/>
            </a:pPr>
            <a:endParaRPr lang="en-CA" sz="3600">
              <a:solidFill>
                <a:srgbClr val="000000"/>
              </a:solidFill>
            </a:endParaRPr>
          </a:p>
          <a:p>
            <a:pPr marL="0" indent="0" algn="just">
              <a:spcAft>
                <a:spcPts val="300"/>
              </a:spcAft>
              <a:buNone/>
            </a:pPr>
            <a:r>
              <a:rPr lang="en-CA" sz="3600">
                <a:solidFill>
                  <a:srgbClr val="000000"/>
                </a:solidFill>
              </a:rPr>
              <a:t>In our situation, </a:t>
            </a:r>
            <a:r>
              <a:rPr lang="en-CA">
                <a:effectLst/>
                <a:ea typeface="Arial" panose="020B0604020202020204" pitchFamily="34" charset="0"/>
              </a:rPr>
              <a:t>all instances of the class </a:t>
            </a:r>
            <a:r>
              <a:rPr lang="en-CA" b="1">
                <a:effectLst/>
                <a:ea typeface="Arial" panose="020B0604020202020204" pitchFamily="34" charset="0"/>
              </a:rPr>
              <a:t>Inquiries </a:t>
            </a:r>
            <a:r>
              <a:rPr lang="en-CA">
                <a:effectLst/>
                <a:ea typeface="Arial" panose="020B0604020202020204" pitchFamily="34" charset="0"/>
              </a:rPr>
              <a:t>and its</a:t>
            </a:r>
            <a:r>
              <a:rPr lang="en-CA" b="1">
                <a:effectLst/>
                <a:ea typeface="Arial" panose="020B0604020202020204" pitchFamily="34" charset="0"/>
              </a:rPr>
              <a:t> </a:t>
            </a:r>
            <a:r>
              <a:rPr lang="en-CA">
                <a:effectLst/>
                <a:ea typeface="Arial" panose="020B0604020202020204" pitchFamily="34" charset="0"/>
              </a:rPr>
              <a:t>subclasses have slots produced from  </a:t>
            </a:r>
            <a:r>
              <a:rPr lang="en-US" b="1">
                <a:effectLst/>
                <a:ea typeface="Arial" panose="020B0604020202020204" pitchFamily="34" charset="0"/>
              </a:rPr>
              <a:t>Campus Services</a:t>
            </a:r>
            <a:r>
              <a:rPr lang="en-US">
                <a:effectLst/>
                <a:ea typeface="Arial" panose="020B0604020202020204" pitchFamily="34" charset="0"/>
              </a:rPr>
              <a:t> class</a:t>
            </a:r>
            <a:r>
              <a:rPr lang="en-CA">
                <a:effectLst/>
                <a:ea typeface="Arial" panose="020B0604020202020204" pitchFamily="34" charset="0"/>
              </a:rPr>
              <a:t> to </a:t>
            </a:r>
            <a:r>
              <a:rPr lang="en-CA" b="1">
                <a:effectLst/>
                <a:ea typeface="Arial" panose="020B0604020202020204" pitchFamily="34" charset="0"/>
              </a:rPr>
              <a:t>Students </a:t>
            </a:r>
            <a:r>
              <a:rPr lang="en-CA">
                <a:effectLst/>
                <a:ea typeface="Arial" panose="020B0604020202020204" pitchFamily="34" charset="0"/>
              </a:rPr>
              <a:t>class.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25921-D86A-4303-B288-4A9099B54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98" b="76180"/>
          <a:stretch/>
        </p:blipFill>
        <p:spPr>
          <a:xfrm>
            <a:off x="4349766" y="2529000"/>
            <a:ext cx="1827084" cy="18000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642740A-D0EB-42D9-81E0-89FE060CB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00" y="2529000"/>
            <a:ext cx="504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BB44-C626-49F9-A9A6-259BF5CB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0826"/>
            <a:ext cx="11210701" cy="615949"/>
          </a:xfrm>
        </p:spPr>
        <p:txBody>
          <a:bodyPr>
            <a:normAutofit fontScale="90000"/>
          </a:bodyPr>
          <a:lstStyle/>
          <a:p>
            <a:r>
              <a:rPr lang="en-CA" sz="4350">
                <a:latin typeface="Times New Roman"/>
                <a:cs typeface="Times New Roman"/>
              </a:rPr>
              <a:t>Ontology </a:t>
            </a:r>
            <a:endParaRPr lang="en-CA" sz="4350" b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72A1-0495-45F6-8183-DF23C2E34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9001" y="6489702"/>
            <a:ext cx="2743200" cy="365125"/>
          </a:xfrm>
        </p:spPr>
        <p:txBody>
          <a:bodyPr/>
          <a:lstStyle/>
          <a:p>
            <a:fld id="{36A01919-2789-4406-A06A-0D6CDE41BD27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A323032B-941D-4DD0-950C-7CCBFD31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200" y="250826"/>
            <a:ext cx="3259228" cy="61920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96D351F-4043-4A68-808A-FEDBB1AA5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0" b="11376"/>
          <a:stretch/>
        </p:blipFill>
        <p:spPr>
          <a:xfrm>
            <a:off x="571500" y="1031887"/>
            <a:ext cx="4034193" cy="52200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0C437C2-818E-4404-B0EA-5688C0A58586}"/>
              </a:ext>
            </a:extLst>
          </p:cNvPr>
          <p:cNvSpPr/>
          <p:nvPr/>
        </p:nvSpPr>
        <p:spPr>
          <a:xfrm>
            <a:off x="4274049" y="3020602"/>
            <a:ext cx="1212351" cy="9144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B6704-09C3-4C7A-A379-37A536CD9FB7}"/>
              </a:ext>
            </a:extLst>
          </p:cNvPr>
          <p:cNvSpPr txBox="1"/>
          <p:nvPr/>
        </p:nvSpPr>
        <p:spPr>
          <a:xfrm>
            <a:off x="3377713" y="1937846"/>
            <a:ext cx="499572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</a:t>
            </a:r>
            <a:r>
              <a:rPr lang="en-CA" sz="18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lasses hierarchy for uOttawa, showing the campus services, students, and inquiries.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BB44-C626-49F9-A9A6-259BF5CB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0826"/>
            <a:ext cx="11210701" cy="615949"/>
          </a:xfrm>
        </p:spPr>
        <p:txBody>
          <a:bodyPr>
            <a:normAutofit fontScale="90000"/>
          </a:bodyPr>
          <a:lstStyle/>
          <a:p>
            <a:r>
              <a:rPr lang="en-CA" sz="4350">
                <a:latin typeface="Times New Roman"/>
                <a:cs typeface="Times New Roman"/>
              </a:rPr>
              <a:t>Ontology </a:t>
            </a:r>
            <a:endParaRPr lang="en-CA" sz="4350" b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72A1-0495-45F6-8183-DF23C2E34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9001" y="6489702"/>
            <a:ext cx="2743200" cy="365125"/>
          </a:xfrm>
        </p:spPr>
        <p:txBody>
          <a:bodyPr/>
          <a:lstStyle/>
          <a:p>
            <a:fld id="{36A01919-2789-4406-A06A-0D6CDE41BD27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06DE8197-73C5-40F2-A71E-88EEAF21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78" y="477000"/>
            <a:ext cx="6143623" cy="590400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B86FE6A-2508-4BF4-A016-834C3F3E5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0" b="11376"/>
          <a:stretch/>
        </p:blipFill>
        <p:spPr>
          <a:xfrm>
            <a:off x="571500" y="1031887"/>
            <a:ext cx="4034193" cy="5220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A70B0E-3379-4A9B-B274-64CE79BF30FB}"/>
              </a:ext>
            </a:extLst>
          </p:cNvPr>
          <p:cNvSpPr/>
          <p:nvPr/>
        </p:nvSpPr>
        <p:spPr>
          <a:xfrm>
            <a:off x="4274049" y="3020602"/>
            <a:ext cx="1212351" cy="9144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C023E-13A5-4806-BE8E-7485B9BC840F}"/>
              </a:ext>
            </a:extLst>
          </p:cNvPr>
          <p:cNvSpPr txBox="1"/>
          <p:nvPr/>
        </p:nvSpPr>
        <p:spPr>
          <a:xfrm>
            <a:off x="3736574" y="2189121"/>
            <a:ext cx="380400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</a:t>
            </a:r>
            <a:r>
              <a:rPr lang="en-CA" sz="18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lasses hierarchy for campus services.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51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BB44-C626-49F9-A9A6-259BF5CB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0826"/>
            <a:ext cx="11210701" cy="615949"/>
          </a:xfrm>
        </p:spPr>
        <p:txBody>
          <a:bodyPr>
            <a:normAutofit fontScale="90000"/>
          </a:bodyPr>
          <a:lstStyle/>
          <a:p>
            <a:r>
              <a:rPr lang="en-CA" sz="4350">
                <a:latin typeface="Times New Roman"/>
                <a:cs typeface="Times New Roman"/>
              </a:rPr>
              <a:t>Ontology </a:t>
            </a:r>
            <a:endParaRPr lang="en-CA" sz="4350" b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72A1-0495-45F6-8183-DF23C2E34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9001" y="6489702"/>
            <a:ext cx="2743200" cy="365125"/>
          </a:xfrm>
        </p:spPr>
        <p:txBody>
          <a:bodyPr/>
          <a:lstStyle/>
          <a:p>
            <a:fld id="{36A01919-2789-4406-A06A-0D6CDE41BD27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9AF01816-8765-4C90-AAA2-BA9279A0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31" y="250826"/>
            <a:ext cx="3651434" cy="61920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0C55CE2-612E-4ED2-97B7-A6A03CDD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0" b="11376"/>
          <a:stretch/>
        </p:blipFill>
        <p:spPr>
          <a:xfrm>
            <a:off x="571500" y="1031887"/>
            <a:ext cx="4034193" cy="5220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B27CEC-B7F9-4DFB-8AF7-BB37FE88F058}"/>
              </a:ext>
            </a:extLst>
          </p:cNvPr>
          <p:cNvSpPr/>
          <p:nvPr/>
        </p:nvSpPr>
        <p:spPr>
          <a:xfrm>
            <a:off x="4274049" y="3020602"/>
            <a:ext cx="1212351" cy="9144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B4DB42-3021-4974-AAEC-C646DC833E6F}"/>
              </a:ext>
            </a:extLst>
          </p:cNvPr>
          <p:cNvSpPr txBox="1"/>
          <p:nvPr/>
        </p:nvSpPr>
        <p:spPr>
          <a:xfrm>
            <a:off x="3356285" y="1907523"/>
            <a:ext cx="4688380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800" i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</a:t>
            </a:r>
            <a:r>
              <a:rPr lang="en-CA" sz="18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lasses hierarchy for inquiries, showing the main topics for competency questions and their possible branches.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704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BB44-C626-49F9-A9A6-259BF5CB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0826"/>
            <a:ext cx="11210701" cy="615949"/>
          </a:xfrm>
        </p:spPr>
        <p:txBody>
          <a:bodyPr>
            <a:normAutofit fontScale="90000"/>
          </a:bodyPr>
          <a:lstStyle/>
          <a:p>
            <a:r>
              <a:rPr lang="en-CA" sz="4350">
                <a:latin typeface="Times New Roman"/>
                <a:cs typeface="Times New Roman"/>
              </a:rPr>
              <a:t>Ontology </a:t>
            </a:r>
            <a:endParaRPr lang="en-CA" sz="4350" b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72A1-0495-45F6-8183-DF23C2E34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9001" y="6489702"/>
            <a:ext cx="2743200" cy="365125"/>
          </a:xfrm>
        </p:spPr>
        <p:txBody>
          <a:bodyPr/>
          <a:lstStyle/>
          <a:p>
            <a:fld id="{36A01919-2789-4406-A06A-0D6CDE41BD27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24537-F8A5-4D27-8E3D-92ED38024EFA}"/>
              </a:ext>
            </a:extLst>
          </p:cNvPr>
          <p:cNvPicPr/>
          <p:nvPr/>
        </p:nvPicPr>
        <p:blipFill rotWithShape="1">
          <a:blip r:embed="rId2"/>
          <a:srcRect t="10484" b="6388"/>
          <a:stretch/>
        </p:blipFill>
        <p:spPr bwMode="auto">
          <a:xfrm>
            <a:off x="571501" y="866776"/>
            <a:ext cx="11210700" cy="56229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4140D-20FF-4F55-8CB5-E53775DD8E48}"/>
              </a:ext>
            </a:extLst>
          </p:cNvPr>
          <p:cNvPicPr/>
          <p:nvPr/>
        </p:nvPicPr>
        <p:blipFill rotWithShape="1">
          <a:blip r:embed="rId3"/>
          <a:srcRect t="10348" b="6388"/>
          <a:stretch/>
        </p:blipFill>
        <p:spPr bwMode="auto">
          <a:xfrm>
            <a:off x="571500" y="866776"/>
            <a:ext cx="11210700" cy="56229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04E93-B367-4732-AF3B-D6812C280495}"/>
              </a:ext>
            </a:extLst>
          </p:cNvPr>
          <p:cNvPicPr/>
          <p:nvPr/>
        </p:nvPicPr>
        <p:blipFill rotWithShape="1">
          <a:blip r:embed="rId4"/>
          <a:srcRect t="10422" b="5723"/>
          <a:stretch/>
        </p:blipFill>
        <p:spPr bwMode="auto">
          <a:xfrm>
            <a:off x="571499" y="866775"/>
            <a:ext cx="11210700" cy="5622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8281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B621CCC7B4824DB8183207A5A93D77" ma:contentTypeVersion="9" ma:contentTypeDescription="Create a new document." ma:contentTypeScope="" ma:versionID="3d4080d18e8bc8490ec637aab3e91e8f">
  <xsd:schema xmlns:xsd="http://www.w3.org/2001/XMLSchema" xmlns:xs="http://www.w3.org/2001/XMLSchema" xmlns:p="http://schemas.microsoft.com/office/2006/metadata/properties" xmlns:ns3="b0909acd-a6f7-4d52-b0fd-566653a4d812" xmlns:ns4="456368e3-2328-4bdd-805c-4f4062a227e9" targetNamespace="http://schemas.microsoft.com/office/2006/metadata/properties" ma:root="true" ma:fieldsID="2f8eb6354810bc54b397d35370737b5f" ns3:_="" ns4:_="">
    <xsd:import namespace="b0909acd-a6f7-4d52-b0fd-566653a4d812"/>
    <xsd:import namespace="456368e3-2328-4bdd-805c-4f4062a227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909acd-a6f7-4d52-b0fd-566653a4d8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68e3-2328-4bdd-805c-4f4062a227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599301-2F00-4B70-BF46-A2B6C6238B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AF09C8-A07E-4C59-A41D-D02AB34C0BBE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D9B674C4-93F2-4428-A774-7ABDFA9F093C}">
  <ds:schemaRefs>
    <ds:schemaRef ds:uri="456368e3-2328-4bdd-805c-4f4062a227e9"/>
    <ds:schemaRef ds:uri="b0909acd-a6f7-4d52-b0fd-566653a4d8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Chatbot for First Year Students at uOttawa</vt:lpstr>
      <vt:lpstr>Outline</vt:lpstr>
      <vt:lpstr>Ontology</vt:lpstr>
      <vt:lpstr>Ontology</vt:lpstr>
      <vt:lpstr>Ontology</vt:lpstr>
      <vt:lpstr>Ontology </vt:lpstr>
      <vt:lpstr>Ontology </vt:lpstr>
      <vt:lpstr>Ontology </vt:lpstr>
      <vt:lpstr>Ontology </vt:lpstr>
      <vt:lpstr>Design On DialogFlow  </vt:lpstr>
      <vt:lpstr>Competency Questions </vt:lpstr>
      <vt:lpstr>Intent Developments </vt:lpstr>
      <vt:lpstr>Intent Developments </vt:lpstr>
      <vt:lpstr>Intent Developments </vt:lpstr>
      <vt:lpstr>Intent Developments </vt:lpstr>
      <vt:lpstr>Test cases (Welcome Message)</vt:lpstr>
      <vt:lpstr>  Test cases (parking)   </vt:lpstr>
      <vt:lpstr>Test Cases (cafeteria_info) </vt:lpstr>
      <vt:lpstr>  Test cases  (studymaterial_brightspace) </vt:lpstr>
      <vt:lpstr>  Test cases (exam_prep)  </vt:lpstr>
      <vt:lpstr>  Test cases (co_op_options)  </vt:lpstr>
      <vt:lpstr>  Test cases (part_time_jobs)  </vt:lpstr>
      <vt:lpstr>  Test cases (fees_student account) </vt:lpstr>
      <vt:lpstr>  Test cases (security_general)</vt:lpstr>
      <vt:lpstr>  Test cases (medical)  </vt:lpstr>
      <vt:lpstr>PowerPoint Presentation</vt:lpstr>
      <vt:lpstr>Implementation on Uottawa webpage</vt:lpstr>
      <vt:lpstr>Demo </vt:lpstr>
      <vt:lpstr>Weaknesses </vt:lpstr>
      <vt:lpstr>Summary 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Immanuella Iyawe</dc:creator>
  <cp:revision>1</cp:revision>
  <dcterms:created xsi:type="dcterms:W3CDTF">2021-03-21T07:34:59Z</dcterms:created>
  <dcterms:modified xsi:type="dcterms:W3CDTF">2021-03-23T00:35:23Z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0x01010023B621CCC7B4824DB8183207A5A93D77</vt:lpwstr>
  </property>
</Properties>
</file>